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r-Latn-CS" smtClean="0"/>
              <a:t>Kliknite i uredite stil podnaslova mastera</a:t>
            </a:r>
            <a:endParaRPr kumimoji="0" lang="en-US"/>
          </a:p>
        </p:txBody>
      </p:sp>
      <p:sp>
        <p:nvSpPr>
          <p:cNvPr id="30" name="Čuvar mesta za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E1C2-80CD-47F5-904D-184C957F1049}" type="datetimeFigureOut">
              <a:rPr lang="bs-Latn-BA" smtClean="0"/>
              <a:t>15. 1. 2021.</a:t>
            </a:fld>
            <a:endParaRPr lang="bs-Latn-BA"/>
          </a:p>
        </p:txBody>
      </p:sp>
      <p:sp>
        <p:nvSpPr>
          <p:cNvPr id="19" name="Čuvar mesta za podnožj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27" name="Čuvar mesta za broj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8F44-2413-4542-9546-D56CC8F67D04}" type="slidenum">
              <a:rPr lang="bs-Latn-BA" smtClean="0"/>
              <a:t>‹#›</a:t>
            </a:fld>
            <a:endParaRPr lang="bs-Latn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r-Latn-CS" smtClean="0"/>
              <a:t>Kliknite i uredite stilove teksta mastera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E1C2-80CD-47F5-904D-184C957F1049}" type="datetimeFigureOut">
              <a:rPr lang="bs-Latn-BA" smtClean="0"/>
              <a:t>15. 1. 2021.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8F44-2413-4542-9546-D56CC8F67D04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r-Latn-CS" smtClean="0"/>
              <a:t>Kliknite i uredite stilove teksta mastera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E1C2-80CD-47F5-904D-184C957F1049}" type="datetimeFigureOut">
              <a:rPr lang="bs-Latn-BA" smtClean="0"/>
              <a:t>15. 1. 2021.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8F44-2413-4542-9546-D56CC8F67D04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r-Latn-CS" smtClean="0"/>
              <a:t>Kliknite i uredite stilove teksta mastera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E1C2-80CD-47F5-904D-184C957F1049}" type="datetimeFigureOut">
              <a:rPr lang="bs-Latn-BA" smtClean="0"/>
              <a:t>15. 1. 2021.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8F44-2413-4542-9546-D56CC8F67D04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r-Latn-CS" smtClean="0"/>
              <a:t>Kliknite i uredite stilove teksta mastera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E1C2-80CD-47F5-904D-184C957F1049}" type="datetimeFigureOut">
              <a:rPr lang="bs-Latn-BA" smtClean="0"/>
              <a:t>15. 1. 2021.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8F44-2413-4542-9546-D56CC8F67D04}" type="slidenum">
              <a:rPr lang="bs-Latn-BA" smtClean="0"/>
              <a:t>‹#›</a:t>
            </a:fld>
            <a:endParaRPr lang="bs-Latn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r-Latn-CS" smtClean="0"/>
              <a:t>Kliknite i uredite stilove teksta mastera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r-Latn-CS" smtClean="0"/>
              <a:t>Kliknite i uredite stilove teksta mastera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E1C2-80CD-47F5-904D-184C957F1049}" type="datetimeFigureOut">
              <a:rPr lang="bs-Latn-BA" smtClean="0"/>
              <a:t>15. 1. 2021.</a:t>
            </a:fld>
            <a:endParaRPr lang="bs-Latn-BA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8F44-2413-4542-9546-D56CC8F67D04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r-Latn-CS" smtClean="0"/>
              <a:t>Kliknite i uredite stilove teksta mastera</a:t>
            </a:r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r-Latn-CS" smtClean="0"/>
              <a:t>Kliknite i uredite stilove teksta mastera</a:t>
            </a:r>
          </a:p>
        </p:txBody>
      </p:sp>
      <p:sp>
        <p:nvSpPr>
          <p:cNvPr id="5" name="Čuvar mesta za sadržaj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r-Latn-CS" smtClean="0"/>
              <a:t>Kliknite i uredite stilove teksta mastera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r-Latn-CS" smtClean="0"/>
              <a:t>Kliknite i uredite stilove teksta mastera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E1C2-80CD-47F5-904D-184C957F1049}" type="datetimeFigureOut">
              <a:rPr lang="bs-Latn-BA" smtClean="0"/>
              <a:t>15. 1. 2021.</a:t>
            </a:fld>
            <a:endParaRPr lang="bs-Latn-BA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8F44-2413-4542-9546-D56CC8F67D04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E1C2-80CD-47F5-904D-184C957F1049}" type="datetimeFigureOut">
              <a:rPr lang="bs-Latn-BA" smtClean="0"/>
              <a:t>15. 1. 2021.</a:t>
            </a:fld>
            <a:endParaRPr lang="bs-Latn-BA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8F44-2413-4542-9546-D56CC8F67D04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E1C2-80CD-47F5-904D-184C957F1049}" type="datetimeFigureOut">
              <a:rPr lang="bs-Latn-BA" smtClean="0"/>
              <a:t>15. 1. 2021.</a:t>
            </a:fld>
            <a:endParaRPr lang="bs-Latn-BA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8F44-2413-4542-9546-D56CC8F67D04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r-Latn-CS" smtClean="0"/>
              <a:t>Kliknite i uredite stilove teksta mastera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r-Latn-CS" smtClean="0"/>
              <a:t>Kliknite i uredite stilove teksta mastera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E1C2-80CD-47F5-904D-184C957F1049}" type="datetimeFigureOut">
              <a:rPr lang="bs-Latn-BA" smtClean="0"/>
              <a:t>15. 1. 2021.</a:t>
            </a:fld>
            <a:endParaRPr lang="bs-Latn-BA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8F44-2413-4542-9546-D56CC8F67D04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gaonik sa odsečenim i jednim zaobljenim ugl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ugli trouga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r-Latn-CS" smtClean="0"/>
              <a:t>Kliknite i uredite stilove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E1C2-80CD-47F5-904D-184C957F1049}" type="datetimeFigureOut">
              <a:rPr lang="bs-Latn-BA" smtClean="0"/>
              <a:t>15. 1. 2021.</a:t>
            </a:fld>
            <a:endParaRPr lang="bs-Latn-BA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418F44-2413-4542-9546-D56CC8F67D04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r-Latn-CS" smtClean="0"/>
              <a:t>Kliknite na ikonu da biste dodali sliku</a:t>
            </a:r>
            <a:endParaRPr kumimoji="0" lang="en-US" dirty="0"/>
          </a:p>
        </p:txBody>
      </p:sp>
      <p:sp>
        <p:nvSpPr>
          <p:cNvPr id="10" name="Slobodni oblik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lobodni oblik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obodni oblik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lobodni oblik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Čuvar mesta za naslov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0" name="Čuvar mesta za teks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r-Latn-CS" smtClean="0"/>
              <a:t>Kliknite i uredite stilove teksta mastera</a:t>
            </a:r>
          </a:p>
          <a:p>
            <a:pPr lvl="1" eaLnBrk="1" latinLnBrk="0" hangingPunct="1"/>
            <a:r>
              <a:rPr kumimoji="0" lang="sr-Latn-CS" smtClean="0"/>
              <a:t>Drugi nivo</a:t>
            </a:r>
          </a:p>
          <a:p>
            <a:pPr lvl="2" eaLnBrk="1" latinLnBrk="0" hangingPunct="1"/>
            <a:r>
              <a:rPr kumimoji="0" lang="sr-Latn-CS" smtClean="0"/>
              <a:t>Treći nivo</a:t>
            </a:r>
          </a:p>
          <a:p>
            <a:pPr lvl="3" eaLnBrk="1" latinLnBrk="0" hangingPunct="1"/>
            <a:r>
              <a:rPr kumimoji="0" lang="sr-Latn-CS" smtClean="0"/>
              <a:t>Četvrti nivo</a:t>
            </a:r>
          </a:p>
          <a:p>
            <a:pPr lvl="4" eaLnBrk="1" latinLnBrk="0" hangingPunct="1"/>
            <a:r>
              <a:rPr kumimoji="0" lang="sr-Latn-CS" smtClean="0"/>
              <a:t>Peti nivo</a:t>
            </a:r>
            <a:endParaRPr kumimoji="0" lang="en-US"/>
          </a:p>
        </p:txBody>
      </p:sp>
      <p:sp>
        <p:nvSpPr>
          <p:cNvPr id="10" name="Čuvar mesta za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BAE1C2-80CD-47F5-904D-184C957F1049}" type="datetimeFigureOut">
              <a:rPr lang="bs-Latn-BA" smtClean="0"/>
              <a:t>15. 1. 2021.</a:t>
            </a:fld>
            <a:endParaRPr lang="bs-Latn-BA"/>
          </a:p>
        </p:txBody>
      </p:sp>
      <p:sp>
        <p:nvSpPr>
          <p:cNvPr id="22" name="Čuvar mesta za podnožj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18" name="Čuvar mesta za broj slajd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418F44-2413-4542-9546-D56CC8F67D04}" type="slidenum">
              <a:rPr lang="bs-Latn-BA" smtClean="0"/>
              <a:t>‹#›</a:t>
            </a:fld>
            <a:endParaRPr lang="bs-Latn-BA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lobodni oblik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lobodni oblik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christmas 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656163" cy="6489385"/>
          </a:xfrm>
          <a:prstGeom prst="rect">
            <a:avLst/>
          </a:prstGeom>
        </p:spPr>
      </p:pic>
      <p:sp>
        <p:nvSpPr>
          <p:cNvPr id="5" name="Okvir za tekst 4"/>
          <p:cNvSpPr txBox="1"/>
          <p:nvPr/>
        </p:nvSpPr>
        <p:spPr>
          <a:xfrm>
            <a:off x="1835696" y="2492896"/>
            <a:ext cx="5400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 smtClean="0">
                <a:solidFill>
                  <a:srgbClr val="C00000"/>
                </a:solidFill>
                <a:latin typeface="+mj-lt"/>
              </a:rPr>
              <a:t>Christmas in New York City</a:t>
            </a:r>
            <a:endParaRPr lang="en-US" sz="3600" b="1" dirty="0" smtClean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Student’s book, page 26</a:t>
            </a:r>
          </a:p>
          <a:p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Okvir za tekst 5"/>
          <p:cNvSpPr txBox="1"/>
          <p:nvPr/>
        </p:nvSpPr>
        <p:spPr>
          <a:xfrm>
            <a:off x="2051720" y="3501008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Student’s book</a:t>
            </a:r>
          </a:p>
          <a:p>
            <a:r>
              <a:rPr lang="en-US" sz="2800" dirty="0" smtClean="0">
                <a:latin typeface="+mj-lt"/>
              </a:rPr>
              <a:t>Page 26 </a:t>
            </a:r>
            <a:endParaRPr lang="bs-Latn-BA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wallpaper sn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19"/>
          </a:xfrm>
          <a:prstGeom prst="rect">
            <a:avLst/>
          </a:prstGeom>
        </p:spPr>
      </p:pic>
      <p:pic>
        <p:nvPicPr>
          <p:cNvPr id="5" name="Slika 4" descr="Li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2029594" cy="2914680"/>
          </a:xfrm>
          <a:prstGeom prst="rect">
            <a:avLst/>
          </a:prstGeom>
        </p:spPr>
      </p:pic>
      <p:pic>
        <p:nvPicPr>
          <p:cNvPr id="6" name="Slika 5" descr="a m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548680"/>
            <a:ext cx="4608512" cy="2795328"/>
          </a:xfrm>
          <a:prstGeom prst="rect">
            <a:avLst/>
          </a:prstGeom>
        </p:spPr>
      </p:pic>
      <p:pic>
        <p:nvPicPr>
          <p:cNvPr id="7" name="Slika 6" descr="rockefell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3501008"/>
            <a:ext cx="2016224" cy="2989354"/>
          </a:xfrm>
          <a:prstGeom prst="rect">
            <a:avLst/>
          </a:prstGeom>
        </p:spPr>
      </p:pic>
      <p:pic>
        <p:nvPicPr>
          <p:cNvPr id="8" name="Slika 7" descr="unnam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3501008"/>
            <a:ext cx="1902519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54296"/>
            <a:ext cx="8784976" cy="6549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Vocabulary:</a:t>
            </a:r>
            <a:endParaRPr lang="bs-Latn-BA" sz="4000" b="1" dirty="0">
              <a:solidFill>
                <a:schemeClr val="tx1"/>
              </a:solidFill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r>
              <a:rPr lang="en-US" b="1" dirty="0" smtClean="0">
                <a:latin typeface="+mj-lt"/>
              </a:rPr>
              <a:t>East Coast- </a:t>
            </a:r>
            <a:r>
              <a:rPr lang="sr-Cyrl-RS" b="1" dirty="0" smtClean="0">
                <a:latin typeface="+mj-lt"/>
              </a:rPr>
              <a:t>Источна обала</a:t>
            </a:r>
            <a:endParaRPr lang="en-US" b="1" dirty="0" smtClean="0">
              <a:latin typeface="+mj-lt"/>
            </a:endParaRPr>
          </a:p>
          <a:p>
            <a:r>
              <a:rPr lang="en-US" b="1" dirty="0" smtClean="0">
                <a:latin typeface="+mj-lt"/>
              </a:rPr>
              <a:t>West Coast- </a:t>
            </a:r>
            <a:r>
              <a:rPr lang="sr-Cyrl-RS" b="1" dirty="0" smtClean="0">
                <a:latin typeface="+mj-lt"/>
              </a:rPr>
              <a:t>Западна обала</a:t>
            </a:r>
          </a:p>
          <a:p>
            <a:r>
              <a:rPr lang="en-US" b="1" dirty="0" smtClean="0">
                <a:latin typeface="+mj-lt"/>
              </a:rPr>
              <a:t>relatives- </a:t>
            </a:r>
            <a:r>
              <a:rPr lang="sr-Cyrl-RS" b="1" dirty="0" smtClean="0">
                <a:latin typeface="+mj-lt"/>
              </a:rPr>
              <a:t>родбина</a:t>
            </a:r>
          </a:p>
          <a:p>
            <a:r>
              <a:rPr lang="en-US" b="1" dirty="0" smtClean="0">
                <a:latin typeface="+mj-lt"/>
              </a:rPr>
              <a:t>midnight- </a:t>
            </a:r>
            <a:r>
              <a:rPr lang="sr-Cyrl-RS" b="1" dirty="0" smtClean="0">
                <a:latin typeface="+mj-lt"/>
              </a:rPr>
              <a:t>поноћ</a:t>
            </a:r>
          </a:p>
          <a:p>
            <a:pPr>
              <a:buNone/>
            </a:pPr>
            <a:endParaRPr lang="sr-Cyrl-RS" b="1" dirty="0" smtClean="0">
              <a:latin typeface="+mj-lt"/>
            </a:endParaRPr>
          </a:p>
          <a:p>
            <a:pPr>
              <a:buNone/>
            </a:pPr>
            <a:r>
              <a:rPr lang="sr-Cyrl-RS" b="1" dirty="0" smtClean="0">
                <a:latin typeface="+mj-lt"/>
              </a:rPr>
              <a:t>    </a:t>
            </a:r>
            <a:r>
              <a:rPr lang="en-US" b="1" dirty="0" smtClean="0">
                <a:latin typeface="+mj-lt"/>
              </a:rPr>
              <a:t>ice skating (hobby)</a:t>
            </a:r>
          </a:p>
          <a:p>
            <a:pPr>
              <a:buNone/>
            </a:pPr>
            <a:r>
              <a:rPr lang="sr-Cyrl-RS" b="1" dirty="0" smtClean="0">
                <a:latin typeface="+mj-lt"/>
              </a:rPr>
              <a:t>    </a:t>
            </a:r>
            <a:r>
              <a:rPr lang="en-US" b="1" dirty="0" smtClean="0">
                <a:latin typeface="+mj-lt"/>
              </a:rPr>
              <a:t>figure skating (sport)</a:t>
            </a:r>
            <a:endParaRPr lang="bs-Latn-BA" b="1" dirty="0">
              <a:latin typeface="+mj-lt"/>
            </a:endParaRPr>
          </a:p>
        </p:txBody>
      </p:sp>
      <p:pic>
        <p:nvPicPr>
          <p:cNvPr id="4" name="Slika 3" descr="ice ska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005064"/>
            <a:ext cx="2733675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wallpaper sn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073984"/>
            <a:ext cx="8640960" cy="5595376"/>
          </a:xfrm>
          <a:prstGeom prst="rect">
            <a:avLst/>
          </a:prstGeom>
        </p:spPr>
      </p:pic>
      <p:sp>
        <p:nvSpPr>
          <p:cNvPr id="5" name="Okvir za tekst 4"/>
          <p:cNvSpPr txBox="1"/>
          <p:nvPr/>
        </p:nvSpPr>
        <p:spPr>
          <a:xfrm>
            <a:off x="755576" y="2492896"/>
            <a:ext cx="626469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HOMEWORK</a:t>
            </a:r>
          </a:p>
          <a:p>
            <a:r>
              <a:rPr lang="en-US" sz="2800" dirty="0" smtClean="0">
                <a:latin typeface="+mj-lt"/>
              </a:rPr>
              <a:t>Activity book, page 30</a:t>
            </a:r>
          </a:p>
          <a:p>
            <a:r>
              <a:rPr lang="en-US" sz="2800" dirty="0" smtClean="0">
                <a:latin typeface="+mj-lt"/>
              </a:rPr>
              <a:t>Exercises:</a:t>
            </a:r>
          </a:p>
          <a:p>
            <a:r>
              <a:rPr lang="en-US" sz="2800" dirty="0" smtClean="0">
                <a:latin typeface="+mj-lt"/>
              </a:rPr>
              <a:t>2. Write T or F</a:t>
            </a:r>
          </a:p>
          <a:p>
            <a:r>
              <a:rPr lang="en-US" sz="2800" dirty="0" smtClean="0">
                <a:latin typeface="+mj-lt"/>
              </a:rPr>
              <a:t>3. Match the sentence parts</a:t>
            </a:r>
            <a:endParaRPr lang="bs-Latn-BA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</TotalTime>
  <Words>60</Words>
  <Application>Microsoft Office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Constantia</vt:lpstr>
      <vt:lpstr>Wingdings 2</vt:lpstr>
      <vt:lpstr>Tok</vt:lpstr>
      <vt:lpstr>PowerPoint Presentation</vt:lpstr>
      <vt:lpstr>PowerPoint Presentation</vt:lpstr>
      <vt:lpstr>PowerPoint Presentation</vt:lpstr>
      <vt:lpstr>Vocabulary: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PC-Admin</dc:creator>
  <cp:lastModifiedBy>11. Kristina Mataruga</cp:lastModifiedBy>
  <cp:revision>7</cp:revision>
  <dcterms:created xsi:type="dcterms:W3CDTF">2021-01-14T09:59:31Z</dcterms:created>
  <dcterms:modified xsi:type="dcterms:W3CDTF">2021-01-15T10:30:25Z</dcterms:modified>
</cp:coreProperties>
</file>