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4" r:id="rId3"/>
    <p:sldId id="265" r:id="rId4"/>
    <p:sldId id="26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3" r:id="rId16"/>
    <p:sldId id="280" r:id="rId17"/>
    <p:sldId id="282" r:id="rId18"/>
    <p:sldId id="284" r:id="rId19"/>
    <p:sldId id="268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FE6"/>
    <a:srgbClr val="4F81BD"/>
    <a:srgbClr val="FFD966"/>
    <a:srgbClr val="CC00FF"/>
    <a:srgbClr val="CC00CC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86AF69-D7D3-4058-ACCA-DCD84A6C2E01}" v="574" dt="2021-01-13T21:11:39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ja Brkic" userId="2043f2262bff6eb3" providerId="LiveId" clId="{BA86AF69-D7D3-4058-ACCA-DCD84A6C2E01}"/>
    <pc:docChg chg="undo custSel addSld delSld modSld sldOrd modMainMaster">
      <pc:chgData name="Natalija Brkic" userId="2043f2262bff6eb3" providerId="LiveId" clId="{BA86AF69-D7D3-4058-ACCA-DCD84A6C2E01}" dt="2021-01-13T21:11:39.174" v="2259"/>
      <pc:docMkLst>
        <pc:docMk/>
      </pc:docMkLst>
      <pc:sldChg chg="addSp delSp modSp mod modTransition setBg">
        <pc:chgData name="Natalija Brkic" userId="2043f2262bff6eb3" providerId="LiveId" clId="{BA86AF69-D7D3-4058-ACCA-DCD84A6C2E01}" dt="2021-01-13T20:36:32.828" v="2030" actId="478"/>
        <pc:sldMkLst>
          <pc:docMk/>
          <pc:sldMk cId="828259924" sldId="256"/>
        </pc:sldMkLst>
        <pc:spChg chg="add mod">
          <ac:chgData name="Natalija Brkic" userId="2043f2262bff6eb3" providerId="LiveId" clId="{BA86AF69-D7D3-4058-ACCA-DCD84A6C2E01}" dt="2021-01-13T20:33:08.239" v="2028" actId="1076"/>
          <ac:spMkLst>
            <pc:docMk/>
            <pc:sldMk cId="828259924" sldId="256"/>
            <ac:spMk id="4" creationId="{4C6721AD-2EAB-4D63-8AAF-DCC1E51C673D}"/>
          </ac:spMkLst>
        </pc:spChg>
        <pc:spChg chg="add mod">
          <ac:chgData name="Natalija Brkic" userId="2043f2262bff6eb3" providerId="LiveId" clId="{BA86AF69-D7D3-4058-ACCA-DCD84A6C2E01}" dt="2021-01-13T20:33:12.492" v="2029" actId="1076"/>
          <ac:spMkLst>
            <pc:docMk/>
            <pc:sldMk cId="828259924" sldId="256"/>
            <ac:spMk id="5" creationId="{DB6C778E-5FC3-49E1-9D58-48BDFC411F45}"/>
          </ac:spMkLst>
        </pc:spChg>
        <pc:picChg chg="add del mod ord">
          <ac:chgData name="Natalija Brkic" userId="2043f2262bff6eb3" providerId="LiveId" clId="{BA86AF69-D7D3-4058-ACCA-DCD84A6C2E01}" dt="2021-01-13T20:36:32.828" v="2030" actId="478"/>
          <ac:picMkLst>
            <pc:docMk/>
            <pc:sldMk cId="828259924" sldId="256"/>
            <ac:picMk id="3" creationId="{C338F41A-FA3D-4E05-83E8-9523BA3EB439}"/>
          </ac:picMkLst>
        </pc:picChg>
        <pc:picChg chg="add del mod ord">
          <ac:chgData name="Natalija Brkic" userId="2043f2262bff6eb3" providerId="LiveId" clId="{BA86AF69-D7D3-4058-ACCA-DCD84A6C2E01}" dt="2021-01-13T07:47:52.931" v="691" actId="478"/>
          <ac:picMkLst>
            <pc:docMk/>
            <pc:sldMk cId="828259924" sldId="256"/>
            <ac:picMk id="6" creationId="{3DDC8480-093F-4585-B8EF-76EE28B7C6CE}"/>
          </ac:picMkLst>
        </pc:picChg>
        <pc:picChg chg="add del">
          <ac:chgData name="Natalija Brkic" userId="2043f2262bff6eb3" providerId="LiveId" clId="{BA86AF69-D7D3-4058-ACCA-DCD84A6C2E01}" dt="2021-01-13T20:32:53.986" v="2025" actId="22"/>
          <ac:picMkLst>
            <pc:docMk/>
            <pc:sldMk cId="828259924" sldId="256"/>
            <ac:picMk id="7" creationId="{1323C283-3441-4ADA-97A6-A2C243F9DA7B}"/>
          </ac:picMkLst>
        </pc:picChg>
      </pc:sldChg>
      <pc:sldChg chg="new del setBg">
        <pc:chgData name="Natalija Brkic" userId="2043f2262bff6eb3" providerId="LiveId" clId="{BA86AF69-D7D3-4058-ACCA-DCD84A6C2E01}" dt="2021-01-12T19:10:33.731" v="84" actId="2696"/>
        <pc:sldMkLst>
          <pc:docMk/>
          <pc:sldMk cId="116916916" sldId="257"/>
        </pc:sldMkLst>
      </pc:sldChg>
      <pc:sldChg chg="addSp modSp new del mod setBg">
        <pc:chgData name="Natalija Brkic" userId="2043f2262bff6eb3" providerId="LiveId" clId="{BA86AF69-D7D3-4058-ACCA-DCD84A6C2E01}" dt="2021-01-12T21:49:13.279" v="530" actId="2696"/>
        <pc:sldMkLst>
          <pc:docMk/>
          <pc:sldMk cId="813618542" sldId="257"/>
        </pc:sldMkLst>
        <pc:spChg chg="add mod">
          <ac:chgData name="Natalija Brkic" userId="2043f2262bff6eb3" providerId="LiveId" clId="{BA86AF69-D7D3-4058-ACCA-DCD84A6C2E01}" dt="2021-01-12T21:39:22.430" v="198" actId="1076"/>
          <ac:spMkLst>
            <pc:docMk/>
            <pc:sldMk cId="813618542" sldId="257"/>
            <ac:spMk id="2" creationId="{38B6D250-D4CC-44D7-B2C4-A5E71E98D174}"/>
          </ac:spMkLst>
        </pc:spChg>
        <pc:spChg chg="add mod">
          <ac:chgData name="Natalija Brkic" userId="2043f2262bff6eb3" providerId="LiveId" clId="{BA86AF69-D7D3-4058-ACCA-DCD84A6C2E01}" dt="2021-01-12T21:45:19.088" v="435" actId="20577"/>
          <ac:spMkLst>
            <pc:docMk/>
            <pc:sldMk cId="813618542" sldId="257"/>
            <ac:spMk id="3" creationId="{F3CCF972-8D96-4627-B3D5-2DE41D421333}"/>
          </ac:spMkLst>
        </pc:spChg>
      </pc:sldChg>
      <pc:sldChg chg="addSp delSp modSp mod modTransition setBg modAnim">
        <pc:chgData name="Natalija Brkic" userId="2043f2262bff6eb3" providerId="LiveId" clId="{BA86AF69-D7D3-4058-ACCA-DCD84A6C2E01}" dt="2021-01-13T21:08:58.384" v="2203"/>
        <pc:sldMkLst>
          <pc:docMk/>
          <pc:sldMk cId="3524600319" sldId="264"/>
        </pc:sldMkLst>
        <pc:spChg chg="mod">
          <ac:chgData name="Natalija Brkic" userId="2043f2262bff6eb3" providerId="LiveId" clId="{BA86AF69-D7D3-4058-ACCA-DCD84A6C2E01}" dt="2021-01-13T07:49:51.228" v="750" actId="1076"/>
          <ac:spMkLst>
            <pc:docMk/>
            <pc:sldMk cId="3524600319" sldId="264"/>
            <ac:spMk id="2" creationId="{2216E172-6343-4E4A-B81F-C143907CC76B}"/>
          </ac:spMkLst>
        </pc:spChg>
        <pc:spChg chg="mod">
          <ac:chgData name="Natalija Brkic" userId="2043f2262bff6eb3" providerId="LiveId" clId="{BA86AF69-D7D3-4058-ACCA-DCD84A6C2E01}" dt="2021-01-13T07:49:58.817" v="751" actId="1076"/>
          <ac:spMkLst>
            <pc:docMk/>
            <pc:sldMk cId="3524600319" sldId="264"/>
            <ac:spMk id="3" creationId="{BDBB06E0-83B0-4784-80C8-F31B1CFCB0AE}"/>
          </ac:spMkLst>
        </pc:spChg>
        <pc:spChg chg="add del mod">
          <ac:chgData name="Natalija Brkic" userId="2043f2262bff6eb3" providerId="LiveId" clId="{BA86AF69-D7D3-4058-ACCA-DCD84A6C2E01}" dt="2021-01-12T21:49:10.248" v="529"/>
          <ac:spMkLst>
            <pc:docMk/>
            <pc:sldMk cId="3524600319" sldId="264"/>
            <ac:spMk id="6" creationId="{EEB715AD-74D4-46ED-866B-143744B7C8AF}"/>
          </ac:spMkLst>
        </pc:spChg>
        <pc:spChg chg="mod">
          <ac:chgData name="Natalija Brkic" userId="2043f2262bff6eb3" providerId="LiveId" clId="{BA86AF69-D7D3-4058-ACCA-DCD84A6C2E01}" dt="2021-01-12T22:05:49.691" v="675" actId="1076"/>
          <ac:spMkLst>
            <pc:docMk/>
            <pc:sldMk cId="3524600319" sldId="264"/>
            <ac:spMk id="9" creationId="{319DBE7E-6CC8-4FEA-82B2-8B0A98259E76}"/>
          </ac:spMkLst>
        </pc:spChg>
        <pc:spChg chg="add mod">
          <ac:chgData name="Natalija Brkic" userId="2043f2262bff6eb3" providerId="LiveId" clId="{BA86AF69-D7D3-4058-ACCA-DCD84A6C2E01}" dt="2021-01-12T22:06:11.575" v="682" actId="14100"/>
          <ac:spMkLst>
            <pc:docMk/>
            <pc:sldMk cId="3524600319" sldId="264"/>
            <ac:spMk id="10" creationId="{FA69D0F9-C02F-4F7A-AF05-78040B323B5A}"/>
          </ac:spMkLst>
        </pc:spChg>
        <pc:cxnChg chg="mod">
          <ac:chgData name="Natalija Brkic" userId="2043f2262bff6eb3" providerId="LiveId" clId="{BA86AF69-D7D3-4058-ACCA-DCD84A6C2E01}" dt="2021-01-12T22:06:14.029" v="683" actId="14100"/>
          <ac:cxnSpMkLst>
            <pc:docMk/>
            <pc:sldMk cId="3524600319" sldId="264"/>
            <ac:cxnSpMk id="12" creationId="{9A60F375-29EC-470F-9E92-813F215E4EC6}"/>
          </ac:cxnSpMkLst>
        </pc:cxnChg>
      </pc:sldChg>
      <pc:sldChg chg="addSp delSp modSp new mod modTransition setBg modAnim">
        <pc:chgData name="Natalija Brkic" userId="2043f2262bff6eb3" providerId="LiveId" clId="{BA86AF69-D7D3-4058-ACCA-DCD84A6C2E01}" dt="2021-01-13T21:09:09.977" v="2209"/>
        <pc:sldMkLst>
          <pc:docMk/>
          <pc:sldMk cId="3262530594" sldId="265"/>
        </pc:sldMkLst>
        <pc:spChg chg="add mod">
          <ac:chgData name="Natalija Brkic" userId="2043f2262bff6eb3" providerId="LiveId" clId="{BA86AF69-D7D3-4058-ACCA-DCD84A6C2E01}" dt="2021-01-13T08:42:43.323" v="942" actId="1076"/>
          <ac:spMkLst>
            <pc:docMk/>
            <pc:sldMk cId="3262530594" sldId="265"/>
            <ac:spMk id="2" creationId="{F7CA51AC-FB5C-4392-A376-4F04CCAB4893}"/>
          </ac:spMkLst>
        </pc:spChg>
        <pc:spChg chg="add mod">
          <ac:chgData name="Natalija Brkic" userId="2043f2262bff6eb3" providerId="LiveId" clId="{BA86AF69-D7D3-4058-ACCA-DCD84A6C2E01}" dt="2021-01-13T08:42:48.400" v="943" actId="1076"/>
          <ac:spMkLst>
            <pc:docMk/>
            <pc:sldMk cId="3262530594" sldId="265"/>
            <ac:spMk id="3" creationId="{51B0D775-E821-4612-B6AD-7CDC78A3B868}"/>
          </ac:spMkLst>
        </pc:spChg>
        <pc:picChg chg="add del mod">
          <ac:chgData name="Natalija Brkic" userId="2043f2262bff6eb3" providerId="LiveId" clId="{BA86AF69-D7D3-4058-ACCA-DCD84A6C2E01}" dt="2021-01-13T08:42:00.235" v="939" actId="478"/>
          <ac:picMkLst>
            <pc:docMk/>
            <pc:sldMk cId="3262530594" sldId="265"/>
            <ac:picMk id="5" creationId="{380C55F6-0E45-4C77-905D-275A8726F0A5}"/>
          </ac:picMkLst>
        </pc:picChg>
        <pc:picChg chg="add del mod">
          <ac:chgData name="Natalija Brkic" userId="2043f2262bff6eb3" providerId="LiveId" clId="{BA86AF69-D7D3-4058-ACCA-DCD84A6C2E01}" dt="2021-01-13T08:42:32.010" v="940" actId="478"/>
          <ac:picMkLst>
            <pc:docMk/>
            <pc:sldMk cId="3262530594" sldId="265"/>
            <ac:picMk id="7" creationId="{2CB1843A-1F9B-48C4-83BA-C5A669CC576B}"/>
          </ac:picMkLst>
        </pc:picChg>
        <pc:picChg chg="add del mod">
          <ac:chgData name="Natalija Brkic" userId="2043f2262bff6eb3" providerId="LiveId" clId="{BA86AF69-D7D3-4058-ACCA-DCD84A6C2E01}" dt="2021-01-13T08:54:39.209" v="995" actId="478"/>
          <ac:picMkLst>
            <pc:docMk/>
            <pc:sldMk cId="3262530594" sldId="265"/>
            <ac:picMk id="8" creationId="{36012684-98FE-4A1A-A485-C2CC0F6D29A8}"/>
          </ac:picMkLst>
        </pc:picChg>
        <pc:picChg chg="add del mod">
          <ac:chgData name="Natalija Brkic" userId="2043f2262bff6eb3" providerId="LiveId" clId="{BA86AF69-D7D3-4058-ACCA-DCD84A6C2E01}" dt="2021-01-13T08:45:42.940" v="977" actId="478"/>
          <ac:picMkLst>
            <pc:docMk/>
            <pc:sldMk cId="3262530594" sldId="265"/>
            <ac:picMk id="9" creationId="{519EB658-6819-4A12-B86F-1B974DAE77E5}"/>
          </ac:picMkLst>
        </pc:picChg>
        <pc:picChg chg="add del mod">
          <ac:chgData name="Natalija Brkic" userId="2043f2262bff6eb3" providerId="LiveId" clId="{BA86AF69-D7D3-4058-ACCA-DCD84A6C2E01}" dt="2021-01-13T08:44:18.592" v="967" actId="478"/>
          <ac:picMkLst>
            <pc:docMk/>
            <pc:sldMk cId="3262530594" sldId="265"/>
            <ac:picMk id="10" creationId="{31D9B999-704B-479F-8597-6EF6F260B5E7}"/>
          </ac:picMkLst>
        </pc:picChg>
        <pc:picChg chg="add mod">
          <ac:chgData name="Natalija Brkic" userId="2043f2262bff6eb3" providerId="LiveId" clId="{BA86AF69-D7D3-4058-ACCA-DCD84A6C2E01}" dt="2021-01-13T08:55:43.776" v="1008" actId="1076"/>
          <ac:picMkLst>
            <pc:docMk/>
            <pc:sldMk cId="3262530594" sldId="265"/>
            <ac:picMk id="11" creationId="{36500912-71F2-4041-A966-63BCF50C5BC2}"/>
          </ac:picMkLst>
        </pc:picChg>
        <pc:picChg chg="add mod">
          <ac:chgData name="Natalija Brkic" userId="2043f2262bff6eb3" providerId="LiveId" clId="{BA86AF69-D7D3-4058-ACCA-DCD84A6C2E01}" dt="2021-01-13T08:56:56.708" v="1022" actId="1076"/>
          <ac:picMkLst>
            <pc:docMk/>
            <pc:sldMk cId="3262530594" sldId="265"/>
            <ac:picMk id="13" creationId="{AA3A56B9-C036-4AE0-88D7-749EC896D947}"/>
          </ac:picMkLst>
        </pc:picChg>
        <pc:picChg chg="add mod ord">
          <ac:chgData name="Natalija Brkic" userId="2043f2262bff6eb3" providerId="LiveId" clId="{BA86AF69-D7D3-4058-ACCA-DCD84A6C2E01}" dt="2021-01-13T08:56:43.788" v="1021" actId="1076"/>
          <ac:picMkLst>
            <pc:docMk/>
            <pc:sldMk cId="3262530594" sldId="265"/>
            <ac:picMk id="15" creationId="{1C630C48-6204-44F0-84C5-882BC036715F}"/>
          </ac:picMkLst>
        </pc:picChg>
      </pc:sldChg>
      <pc:sldChg chg="new del">
        <pc:chgData name="Natalija Brkic" userId="2043f2262bff6eb3" providerId="LiveId" clId="{BA86AF69-D7D3-4058-ACCA-DCD84A6C2E01}" dt="2021-01-12T21:53:49.154" v="545" actId="2696"/>
        <pc:sldMkLst>
          <pc:docMk/>
          <pc:sldMk cId="4202696102" sldId="265"/>
        </pc:sldMkLst>
      </pc:sldChg>
      <pc:sldChg chg="addSp modSp new del mod">
        <pc:chgData name="Natalija Brkic" userId="2043f2262bff6eb3" providerId="LiveId" clId="{BA86AF69-D7D3-4058-ACCA-DCD84A6C2E01}" dt="2021-01-13T08:57:10.636" v="1023" actId="2696"/>
        <pc:sldMkLst>
          <pc:docMk/>
          <pc:sldMk cId="1972552004" sldId="266"/>
        </pc:sldMkLst>
        <pc:picChg chg="add mod">
          <ac:chgData name="Natalija Brkic" userId="2043f2262bff6eb3" providerId="LiveId" clId="{BA86AF69-D7D3-4058-ACCA-DCD84A6C2E01}" dt="2021-01-13T08:18:13.696" v="921" actId="14100"/>
          <ac:picMkLst>
            <pc:docMk/>
            <pc:sldMk cId="1972552004" sldId="266"/>
            <ac:picMk id="3" creationId="{BEC747CF-5AC8-4CB9-AEE4-3E17ABE95C80}"/>
          </ac:picMkLst>
        </pc:picChg>
        <pc:picChg chg="add mod">
          <ac:chgData name="Natalija Brkic" userId="2043f2262bff6eb3" providerId="LiveId" clId="{BA86AF69-D7D3-4058-ACCA-DCD84A6C2E01}" dt="2021-01-13T08:37:21.944" v="927" actId="1076"/>
          <ac:picMkLst>
            <pc:docMk/>
            <pc:sldMk cId="1972552004" sldId="266"/>
            <ac:picMk id="5" creationId="{97337B36-F113-41E3-983B-10443F222262}"/>
          </ac:picMkLst>
        </pc:picChg>
        <pc:picChg chg="add mod">
          <ac:chgData name="Natalija Brkic" userId="2043f2262bff6eb3" providerId="LiveId" clId="{BA86AF69-D7D3-4058-ACCA-DCD84A6C2E01}" dt="2021-01-13T08:38:34.116" v="933" actId="1076"/>
          <ac:picMkLst>
            <pc:docMk/>
            <pc:sldMk cId="1972552004" sldId="266"/>
            <ac:picMk id="7" creationId="{29FDFC01-848B-44E3-8781-DFF17BF2267E}"/>
          </ac:picMkLst>
        </pc:picChg>
        <pc:picChg chg="add mod">
          <ac:chgData name="Natalija Brkic" userId="2043f2262bff6eb3" providerId="LiveId" clId="{BA86AF69-D7D3-4058-ACCA-DCD84A6C2E01}" dt="2021-01-13T08:40:15.132" v="937" actId="1076"/>
          <ac:picMkLst>
            <pc:docMk/>
            <pc:sldMk cId="1972552004" sldId="266"/>
            <ac:picMk id="9" creationId="{189A8D1A-5723-49AE-A368-550E1DD4CE48}"/>
          </ac:picMkLst>
        </pc:picChg>
      </pc:sldChg>
      <pc:sldChg chg="addSp modSp new mod modTransition modAnim">
        <pc:chgData name="Natalija Brkic" userId="2043f2262bff6eb3" providerId="LiveId" clId="{BA86AF69-D7D3-4058-ACCA-DCD84A6C2E01}" dt="2021-01-13T21:09:13.466" v="2211"/>
        <pc:sldMkLst>
          <pc:docMk/>
          <pc:sldMk cId="999567375" sldId="267"/>
        </pc:sldMkLst>
        <pc:spChg chg="add mod">
          <ac:chgData name="Natalija Brkic" userId="2043f2262bff6eb3" providerId="LiveId" clId="{BA86AF69-D7D3-4058-ACCA-DCD84A6C2E01}" dt="2021-01-13T09:27:57.460" v="1512" actId="1076"/>
          <ac:spMkLst>
            <pc:docMk/>
            <pc:sldMk cId="999567375" sldId="267"/>
            <ac:spMk id="2" creationId="{B529532A-1649-4C6E-949F-8F395AB7CF6A}"/>
          </ac:spMkLst>
        </pc:spChg>
        <pc:spChg chg="add mod">
          <ac:chgData name="Natalija Brkic" userId="2043f2262bff6eb3" providerId="LiveId" clId="{BA86AF69-D7D3-4058-ACCA-DCD84A6C2E01}" dt="2021-01-13T09:32:34.034" v="1585" actId="1076"/>
          <ac:spMkLst>
            <pc:docMk/>
            <pc:sldMk cId="999567375" sldId="267"/>
            <ac:spMk id="3" creationId="{2EF4EC42-FE21-45C8-A662-E19BF05044B9}"/>
          </ac:spMkLst>
        </pc:spChg>
        <pc:picChg chg="add mod">
          <ac:chgData name="Natalija Brkic" userId="2043f2262bff6eb3" providerId="LiveId" clId="{BA86AF69-D7D3-4058-ACCA-DCD84A6C2E01}" dt="2021-01-13T09:32:17.481" v="1580" actId="1076"/>
          <ac:picMkLst>
            <pc:docMk/>
            <pc:sldMk cId="999567375" sldId="267"/>
            <ac:picMk id="5" creationId="{45828FDE-3274-4609-83BD-D5AA45269D94}"/>
          </ac:picMkLst>
        </pc:picChg>
        <pc:picChg chg="add mod">
          <ac:chgData name="Natalija Brkic" userId="2043f2262bff6eb3" providerId="LiveId" clId="{BA86AF69-D7D3-4058-ACCA-DCD84A6C2E01}" dt="2021-01-13T09:32:11.648" v="1578" actId="1076"/>
          <ac:picMkLst>
            <pc:docMk/>
            <pc:sldMk cId="999567375" sldId="267"/>
            <ac:picMk id="7" creationId="{3C37D776-F139-49CC-A68F-43FCA8314581}"/>
          </ac:picMkLst>
        </pc:picChg>
        <pc:picChg chg="add mod ord">
          <ac:chgData name="Natalija Brkic" userId="2043f2262bff6eb3" providerId="LiveId" clId="{BA86AF69-D7D3-4058-ACCA-DCD84A6C2E01}" dt="2021-01-13T09:32:26.373" v="1583" actId="1076"/>
          <ac:picMkLst>
            <pc:docMk/>
            <pc:sldMk cId="999567375" sldId="267"/>
            <ac:picMk id="9" creationId="{BCEC2591-F42F-4D0C-A522-51513C283520}"/>
          </ac:picMkLst>
        </pc:picChg>
        <pc:picChg chg="add mod">
          <ac:chgData name="Natalija Brkic" userId="2043f2262bff6eb3" providerId="LiveId" clId="{BA86AF69-D7D3-4058-ACCA-DCD84A6C2E01}" dt="2021-01-13T09:32:40.153" v="1586" actId="1076"/>
          <ac:picMkLst>
            <pc:docMk/>
            <pc:sldMk cId="999567375" sldId="267"/>
            <ac:picMk id="11" creationId="{5978CF11-A6CD-4780-A837-246682402E02}"/>
          </ac:picMkLst>
        </pc:picChg>
      </pc:sldChg>
      <pc:sldChg chg="addSp modSp new mod modTransition modAnim">
        <pc:chgData name="Natalija Brkic" userId="2043f2262bff6eb3" providerId="LiveId" clId="{BA86AF69-D7D3-4058-ACCA-DCD84A6C2E01}" dt="2021-01-13T21:11:39.174" v="2259"/>
        <pc:sldMkLst>
          <pc:docMk/>
          <pc:sldMk cId="3066599530" sldId="268"/>
        </pc:sldMkLst>
        <pc:spChg chg="add mod">
          <ac:chgData name="Natalija Brkic" userId="2043f2262bff6eb3" providerId="LiveId" clId="{BA86AF69-D7D3-4058-ACCA-DCD84A6C2E01}" dt="2021-01-13T20:09:05.460" v="1921" actId="1076"/>
          <ac:spMkLst>
            <pc:docMk/>
            <pc:sldMk cId="3066599530" sldId="268"/>
            <ac:spMk id="2" creationId="{210F6944-2253-46C5-AA07-CA0080454610}"/>
          </ac:spMkLst>
        </pc:spChg>
        <pc:spChg chg="add mod">
          <ac:chgData name="Natalija Brkic" userId="2043f2262bff6eb3" providerId="LiveId" clId="{BA86AF69-D7D3-4058-ACCA-DCD84A6C2E01}" dt="2021-01-13T20:08:57.034" v="1920" actId="1076"/>
          <ac:spMkLst>
            <pc:docMk/>
            <pc:sldMk cId="3066599530" sldId="268"/>
            <ac:spMk id="3" creationId="{D8D9BBD8-7E97-4862-A8C1-6690CB63E569}"/>
          </ac:spMkLst>
        </pc:spChg>
        <pc:picChg chg="add mod">
          <ac:chgData name="Natalija Brkic" userId="2043f2262bff6eb3" providerId="LiveId" clId="{BA86AF69-D7D3-4058-ACCA-DCD84A6C2E01}" dt="2021-01-13T20:24:38.604" v="2006" actId="1076"/>
          <ac:picMkLst>
            <pc:docMk/>
            <pc:sldMk cId="3066599530" sldId="268"/>
            <ac:picMk id="5" creationId="{5E7678B3-0FF8-42E7-8AE5-8229B2027C6A}"/>
          </ac:picMkLst>
        </pc:picChg>
        <pc:picChg chg="add mod">
          <ac:chgData name="Natalija Brkic" userId="2043f2262bff6eb3" providerId="LiveId" clId="{BA86AF69-D7D3-4058-ACCA-DCD84A6C2E01}" dt="2021-01-13T20:24:26.432" v="2002" actId="1076"/>
          <ac:picMkLst>
            <pc:docMk/>
            <pc:sldMk cId="3066599530" sldId="268"/>
            <ac:picMk id="7" creationId="{31CCFF31-D785-494C-9534-21EC27522F75}"/>
          </ac:picMkLst>
        </pc:picChg>
        <pc:picChg chg="add mod">
          <ac:chgData name="Natalija Brkic" userId="2043f2262bff6eb3" providerId="LiveId" clId="{BA86AF69-D7D3-4058-ACCA-DCD84A6C2E01}" dt="2021-01-13T20:24:40.620" v="2007" actId="1076"/>
          <ac:picMkLst>
            <pc:docMk/>
            <pc:sldMk cId="3066599530" sldId="268"/>
            <ac:picMk id="9" creationId="{5723B729-AA54-41C5-A91A-0F4B39EF95F1}"/>
          </ac:picMkLst>
        </pc:picChg>
        <pc:picChg chg="add mod">
          <ac:chgData name="Natalija Brkic" userId="2043f2262bff6eb3" providerId="LiveId" clId="{BA86AF69-D7D3-4058-ACCA-DCD84A6C2E01}" dt="2021-01-13T20:24:41.937" v="2008" actId="1076"/>
          <ac:picMkLst>
            <pc:docMk/>
            <pc:sldMk cId="3066599530" sldId="268"/>
            <ac:picMk id="11" creationId="{B2EB5D13-4505-4AAA-A0B5-49F04712B781}"/>
          </ac:picMkLst>
        </pc:picChg>
        <pc:picChg chg="add mod">
          <ac:chgData name="Natalija Brkic" userId="2043f2262bff6eb3" providerId="LiveId" clId="{BA86AF69-D7D3-4058-ACCA-DCD84A6C2E01}" dt="2021-01-13T20:24:29.515" v="2003" actId="1076"/>
          <ac:picMkLst>
            <pc:docMk/>
            <pc:sldMk cId="3066599530" sldId="268"/>
            <ac:picMk id="13" creationId="{AC1BBA1D-5221-4D29-B0FF-4FF532EC6A26}"/>
          </ac:picMkLst>
        </pc:picChg>
      </pc:sldChg>
      <pc:sldChg chg="addSp modSp add mod modTransition">
        <pc:chgData name="Natalija Brkic" userId="2043f2262bff6eb3" providerId="LiveId" clId="{BA86AF69-D7D3-4058-ACCA-DCD84A6C2E01}" dt="2021-01-13T21:09:01.154" v="2205"/>
        <pc:sldMkLst>
          <pc:docMk/>
          <pc:sldMk cId="1389507910" sldId="269"/>
        </pc:sldMkLst>
        <pc:spChg chg="mod">
          <ac:chgData name="Natalija Brkic" userId="2043f2262bff6eb3" providerId="LiveId" clId="{BA86AF69-D7D3-4058-ACCA-DCD84A6C2E01}" dt="2021-01-13T21:08:00.772" v="2192" actId="1076"/>
          <ac:spMkLst>
            <pc:docMk/>
            <pc:sldMk cId="1389507910" sldId="269"/>
            <ac:spMk id="4" creationId="{4C6721AD-2EAB-4D63-8AAF-DCC1E51C673D}"/>
          </ac:spMkLst>
        </pc:spChg>
        <pc:spChg chg="mod">
          <ac:chgData name="Natalija Brkic" userId="2043f2262bff6eb3" providerId="LiveId" clId="{BA86AF69-D7D3-4058-ACCA-DCD84A6C2E01}" dt="2021-01-13T21:08:03.616" v="2193" actId="1076"/>
          <ac:spMkLst>
            <pc:docMk/>
            <pc:sldMk cId="1389507910" sldId="269"/>
            <ac:spMk id="5" creationId="{DB6C778E-5FC3-49E1-9D58-48BDFC411F45}"/>
          </ac:spMkLst>
        </pc:spChg>
        <pc:picChg chg="add mod ord">
          <ac:chgData name="Natalija Brkic" userId="2043f2262bff6eb3" providerId="LiveId" clId="{BA86AF69-D7D3-4058-ACCA-DCD84A6C2E01}" dt="2021-01-13T20:31:22.180" v="2015" actId="167"/>
          <ac:picMkLst>
            <pc:docMk/>
            <pc:sldMk cId="1389507910" sldId="269"/>
            <ac:picMk id="3" creationId="{AA6B2059-A011-447F-8F87-1489B6BB7347}"/>
          </ac:picMkLst>
        </pc:picChg>
        <pc:picChg chg="add mod">
          <ac:chgData name="Natalija Brkic" userId="2043f2262bff6eb3" providerId="LiveId" clId="{BA86AF69-D7D3-4058-ACCA-DCD84A6C2E01}" dt="2021-01-13T21:08:09.522" v="2196" actId="1076"/>
          <ac:picMkLst>
            <pc:docMk/>
            <pc:sldMk cId="1389507910" sldId="269"/>
            <ac:picMk id="7" creationId="{CD3D6BCC-9AFF-4C1E-B80E-7CAC6D58978B}"/>
          </ac:picMkLst>
        </pc:picChg>
      </pc:sldChg>
      <pc:sldChg chg="addSp delSp modSp add mod ord modTransition">
        <pc:chgData name="Natalija Brkic" userId="2043f2262bff6eb3" providerId="LiveId" clId="{BA86AF69-D7D3-4058-ACCA-DCD84A6C2E01}" dt="2021-01-13T21:09:05.607" v="2207"/>
        <pc:sldMkLst>
          <pc:docMk/>
          <pc:sldMk cId="2807759892" sldId="270"/>
        </pc:sldMkLst>
        <pc:spChg chg="mod">
          <ac:chgData name="Natalija Brkic" userId="2043f2262bff6eb3" providerId="LiveId" clId="{BA86AF69-D7D3-4058-ACCA-DCD84A6C2E01}" dt="2021-01-13T20:40:12.411" v="2045" actId="1076"/>
          <ac:spMkLst>
            <pc:docMk/>
            <pc:sldMk cId="2807759892" sldId="270"/>
            <ac:spMk id="4" creationId="{4C6721AD-2EAB-4D63-8AAF-DCC1E51C673D}"/>
          </ac:spMkLst>
        </pc:spChg>
        <pc:spChg chg="mod">
          <ac:chgData name="Natalija Brkic" userId="2043f2262bff6eb3" providerId="LiveId" clId="{BA86AF69-D7D3-4058-ACCA-DCD84A6C2E01}" dt="2021-01-13T20:40:16.589" v="2046" actId="1076"/>
          <ac:spMkLst>
            <pc:docMk/>
            <pc:sldMk cId="2807759892" sldId="270"/>
            <ac:spMk id="5" creationId="{DB6C778E-5FC3-49E1-9D58-48BDFC411F45}"/>
          </ac:spMkLst>
        </pc:spChg>
        <pc:picChg chg="add mod ord">
          <ac:chgData name="Natalija Brkic" userId="2043f2262bff6eb3" providerId="LiveId" clId="{BA86AF69-D7D3-4058-ACCA-DCD84A6C2E01}" dt="2021-01-13T20:39:11.172" v="2037" actId="167"/>
          <ac:picMkLst>
            <pc:docMk/>
            <pc:sldMk cId="2807759892" sldId="270"/>
            <ac:picMk id="3" creationId="{705842B8-2559-490F-8B8F-CDC7F1A85845}"/>
          </ac:picMkLst>
        </pc:picChg>
        <pc:picChg chg="add mod">
          <ac:chgData name="Natalija Brkic" userId="2043f2262bff6eb3" providerId="LiveId" clId="{BA86AF69-D7D3-4058-ACCA-DCD84A6C2E01}" dt="2021-01-13T21:05:38.208" v="2188" actId="1076"/>
          <ac:picMkLst>
            <pc:docMk/>
            <pc:sldMk cId="2807759892" sldId="270"/>
            <ac:picMk id="7" creationId="{D775CF18-874A-4CEC-A096-080A4A95473E}"/>
          </ac:picMkLst>
        </pc:picChg>
        <pc:picChg chg="add del mod">
          <ac:chgData name="Natalija Brkic" userId="2043f2262bff6eb3" providerId="LiveId" clId="{BA86AF69-D7D3-4058-ACCA-DCD84A6C2E01}" dt="2021-01-13T21:08:16.563" v="2199" actId="478"/>
          <ac:picMkLst>
            <pc:docMk/>
            <pc:sldMk cId="2807759892" sldId="270"/>
            <ac:picMk id="9" creationId="{A8560B48-FF7D-492B-83C0-FFFE71910722}"/>
          </ac:picMkLst>
        </pc:picChg>
      </pc:sldChg>
      <pc:sldMasterChg chg="setBg modSldLayout">
        <pc:chgData name="Natalija Brkic" userId="2043f2262bff6eb3" providerId="LiveId" clId="{BA86AF69-D7D3-4058-ACCA-DCD84A6C2E01}" dt="2021-01-13T20:11:48.485" v="1922"/>
        <pc:sldMasterMkLst>
          <pc:docMk/>
          <pc:sldMasterMk cId="4144558863" sldId="2147483648"/>
        </pc:sldMasterMkLst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4144558863" sldId="2147483648"/>
            <pc:sldLayoutMk cId="1085882422" sldId="2147483649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4144558863" sldId="2147483648"/>
            <pc:sldLayoutMk cId="2501174868" sldId="2147483650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4144558863" sldId="2147483648"/>
            <pc:sldLayoutMk cId="3667800795" sldId="2147483651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4144558863" sldId="2147483648"/>
            <pc:sldLayoutMk cId="1489025137" sldId="2147483652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4144558863" sldId="2147483648"/>
            <pc:sldLayoutMk cId="1468534248" sldId="2147483653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4144558863" sldId="2147483648"/>
            <pc:sldLayoutMk cId="1205406361" sldId="2147483654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4144558863" sldId="2147483648"/>
            <pc:sldLayoutMk cId="1510499796" sldId="2147483655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4144558863" sldId="2147483648"/>
            <pc:sldLayoutMk cId="3264103972" sldId="2147483656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4144558863" sldId="2147483648"/>
            <pc:sldLayoutMk cId="3006999016" sldId="2147483657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4144558863" sldId="2147483648"/>
            <pc:sldLayoutMk cId="414859648" sldId="2147483658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4144558863" sldId="2147483648"/>
            <pc:sldLayoutMk cId="2440909331" sldId="2147483659"/>
          </pc:sldLayoutMkLst>
        </pc:sldLayoutChg>
      </pc:sldMasterChg>
      <pc:sldMasterChg chg="setBg modSldLayout">
        <pc:chgData name="Natalija Brkic" userId="2043f2262bff6eb3" providerId="LiveId" clId="{BA86AF69-D7D3-4058-ACCA-DCD84A6C2E01}" dt="2021-01-13T20:11:48.485" v="1922"/>
        <pc:sldMasterMkLst>
          <pc:docMk/>
          <pc:sldMasterMk cId="2537286365" sldId="2147483660"/>
        </pc:sldMasterMkLst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2537286365" sldId="2147483660"/>
            <pc:sldLayoutMk cId="970503364" sldId="2147483661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2537286365" sldId="2147483660"/>
            <pc:sldLayoutMk cId="3860363259" sldId="2147483662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2537286365" sldId="2147483660"/>
            <pc:sldLayoutMk cId="3738094757" sldId="2147483663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2537286365" sldId="2147483660"/>
            <pc:sldLayoutMk cId="2745048804" sldId="2147483664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2537286365" sldId="2147483660"/>
            <pc:sldLayoutMk cId="191053284" sldId="2147483665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2537286365" sldId="2147483660"/>
            <pc:sldLayoutMk cId="1582700160" sldId="2147483666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2537286365" sldId="2147483660"/>
            <pc:sldLayoutMk cId="1422877523" sldId="2147483667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2537286365" sldId="2147483660"/>
            <pc:sldLayoutMk cId="1611863845" sldId="2147483668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2537286365" sldId="2147483660"/>
            <pc:sldLayoutMk cId="3582874366" sldId="2147483669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2537286365" sldId="2147483660"/>
            <pc:sldLayoutMk cId="2304871895" sldId="2147483670"/>
          </pc:sldLayoutMkLst>
        </pc:sldLayoutChg>
        <pc:sldLayoutChg chg="setBg">
          <pc:chgData name="Natalija Brkic" userId="2043f2262bff6eb3" providerId="LiveId" clId="{BA86AF69-D7D3-4058-ACCA-DCD84A6C2E01}" dt="2021-01-13T20:11:48.485" v="1922"/>
          <pc:sldLayoutMkLst>
            <pc:docMk/>
            <pc:sldMasterMk cId="2537286365" sldId="2147483660"/>
            <pc:sldLayoutMk cId="3494999309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70AD5F-16A9-4810-AAB7-66870CE45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4419-322D-4A87-BD3C-FBAF92314110}" type="datetimeFigureOut">
              <a:rPr lang="bs-Latn-BA"/>
              <a:pPr>
                <a:defRPr/>
              </a:pPr>
              <a:t>16. 1. 2021.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F0F35D-366D-4CCD-9F57-FFD7E19B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E0D8ED-D18E-4F55-8C24-9D049B27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9EB6F-B4ED-4BAD-BB76-928B43E7A700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97050336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7F49D8-AAE2-4CAB-9DDA-BBE1C2D8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35D1-FCE8-44DE-85CD-13480617FA4A}" type="datetimeFigureOut">
              <a:rPr lang="bs-Latn-BA"/>
              <a:pPr>
                <a:defRPr/>
              </a:pPr>
              <a:t>16. 1. 2021.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16DB10-393D-42EF-B320-E483E478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CCA5F9-735B-452A-A0C2-2F9C86F8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22469-D3AD-4E74-AF2F-BF9AFA6D369C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230487189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7AAB14-A194-4AE4-A3D2-A1446488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B2B5-7FAA-4A9D-A6FD-9AB439D271EC}" type="datetimeFigureOut">
              <a:rPr lang="bs-Latn-BA"/>
              <a:pPr>
                <a:defRPr/>
              </a:pPr>
              <a:t>16. 1. 2021.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B22FE-BE03-4278-BBDC-A6A86682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3D9BD9-DC1F-4250-B69A-707BB09F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8FFFB-FDA0-401E-AFB8-E692449780EB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349499930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65DA75-3337-4212-AABC-1E009909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6BF5A-8E5A-44BA-8EC1-512AF0544E4D}" type="datetimeFigureOut">
              <a:rPr lang="bs-Latn-BA"/>
              <a:pPr>
                <a:defRPr/>
              </a:pPr>
              <a:t>16. 1. 2021.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161A5F-0DBE-45B1-956B-F7069B78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8BDC54-BB0F-420B-81C3-233217F9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7AD5E-F0F3-4F0E-888D-9DE870DFE4B7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386036325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6E158E-8A55-4E2E-B809-02856B83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46FC-75A0-4959-9E97-74AF89ED9338}" type="datetimeFigureOut">
              <a:rPr lang="bs-Latn-BA"/>
              <a:pPr>
                <a:defRPr/>
              </a:pPr>
              <a:t>16. 1. 2021.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2965B7-A098-4C3F-8FA2-290BD876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84C28D-CC06-4A37-9861-A1744C3C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6181F-C59F-4B58-B27A-A03A773845B9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373809475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5CF2547-1918-4417-84A8-47C73622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7DF4-9C76-4858-8CF7-28F19B1E36BC}" type="datetimeFigureOut">
              <a:rPr lang="bs-Latn-BA"/>
              <a:pPr>
                <a:defRPr/>
              </a:pPr>
              <a:t>16. 1. 2021.</a:t>
            </a:fld>
            <a:endParaRPr lang="bs-Latn-B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C52D29A-5C0A-4303-ABFE-1F945324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8F02F59-E6CD-4359-985A-CEEF461AA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A9137-976F-4D50-9931-08CE5EAFACE8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274504880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5DE4F03-496C-4556-9303-863BBE63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96714-34CB-4167-836B-D0902EE62DC2}" type="datetimeFigureOut">
              <a:rPr lang="bs-Latn-BA"/>
              <a:pPr>
                <a:defRPr/>
              </a:pPr>
              <a:t>16. 1. 2021.</a:t>
            </a:fld>
            <a:endParaRPr lang="bs-Latn-B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61DF431-3A68-4819-A976-8B41CB39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D901C34-EF43-4A18-916C-83291905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EDE21-68A4-455F-820E-64FFB05520A1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19105328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DE302E0-B705-4481-8F49-70E85E0B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9B936-9E97-4E88-AB3B-E97BA23C4D7A}" type="datetimeFigureOut">
              <a:rPr lang="bs-Latn-BA"/>
              <a:pPr>
                <a:defRPr/>
              </a:pPr>
              <a:t>16. 1. 2021.</a:t>
            </a:fld>
            <a:endParaRPr lang="bs-Latn-B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297008E-7419-48E2-AB72-9E15F3D6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6C280D8-04B2-4931-8C7A-4C09CB09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746CC-AE8D-4686-BB65-497E7F5602F8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158270016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4681932-3B58-43CB-8AB7-AB4AC5EE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BB4A-D1E3-40F2-8424-44C4B59250AE}" type="datetimeFigureOut">
              <a:rPr lang="bs-Latn-BA"/>
              <a:pPr>
                <a:defRPr/>
              </a:pPr>
              <a:t>16. 1. 2021.</a:t>
            </a:fld>
            <a:endParaRPr lang="bs-Latn-B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E6BCE1D-8686-4910-86CF-6E87196B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7E18B8D-CFAC-4D49-AD36-C9C19BCE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4F65D-2B35-4289-83D4-F2B00E243A6C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142287752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6D69328-6D79-41BF-BB48-DC5AEE4A2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1702-663F-4D6B-A13E-0BE5E634F969}" type="datetimeFigureOut">
              <a:rPr lang="bs-Latn-BA"/>
              <a:pPr>
                <a:defRPr/>
              </a:pPr>
              <a:t>16. 1. 2021.</a:t>
            </a:fld>
            <a:endParaRPr lang="bs-Latn-B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2395FA1-B24B-4916-A334-CE7FEE74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03A3C0B-64AB-47B2-97C8-AB05863C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1D9EF-964A-4F1C-996C-66DBB90C74DE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161186384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C2F6FB7-10E6-4162-AF91-6EB2F731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BC5DF-80E4-470F-AF14-D7B66CE81CFE}" type="datetimeFigureOut">
              <a:rPr lang="bs-Latn-BA"/>
              <a:pPr>
                <a:defRPr/>
              </a:pPr>
              <a:t>16. 1. 2021.</a:t>
            </a:fld>
            <a:endParaRPr lang="bs-Latn-B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98EA2B1-05B2-40EC-805D-BD60C0AD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DC94132-8DE3-4753-A292-0112CA72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EDD59-804A-4F82-A077-D0A355CC6956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358287436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BFE6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5C3A8346-14F0-4A5E-9476-E4B756B207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bs-Latn-BA" altLang="de-D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4A003C9-63C3-41DC-A77B-7553111697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bs-Latn-BA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D33F16-B352-4D21-AE5B-EF88C98EC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6A135C7D-AABC-410D-8D10-CF6AAB2FFDE3}" type="datetimeFigureOut">
              <a:rPr lang="bs-Latn-BA"/>
              <a:pPr>
                <a:defRPr/>
              </a:pPr>
              <a:t>16. 1. 2021.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5DA902-6F2F-4A6D-BC2D-2D786E15E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31679F-2C01-4DEB-9188-3D75F1B3A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0F6B5C0-44E7-414E-AFC4-7C574B827828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253728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705842B8-2559-490F-8B8F-CDC7F1A85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031"/>
            <a:ext cx="12192000" cy="696103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4C6721AD-2EAB-4D63-8AAF-DCC1E51C673D}"/>
              </a:ext>
            </a:extLst>
          </p:cNvPr>
          <p:cNvSpPr txBox="1"/>
          <p:nvPr/>
        </p:nvSpPr>
        <p:spPr>
          <a:xfrm>
            <a:off x="2823505" y="2211086"/>
            <a:ext cx="6756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>
                <a:latin typeface="Arial" panose="020B0604020202020204" pitchFamily="34" charset="0"/>
                <a:cs typeface="Arial" panose="020B0604020202020204" pitchFamily="34" charset="0"/>
              </a:rPr>
              <a:t>Амбијент - сценски простор Маска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DB6C778E-5FC3-49E1-9D58-48BDFC411F45}"/>
              </a:ext>
            </a:extLst>
          </p:cNvPr>
          <p:cNvSpPr txBox="1"/>
          <p:nvPr/>
        </p:nvSpPr>
        <p:spPr>
          <a:xfrm>
            <a:off x="7256583" y="4303710"/>
            <a:ext cx="310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Ликовна култура</a:t>
            </a:r>
          </a:p>
          <a:p>
            <a:pPr algn="ctr"/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3. разред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775CF18-874A-4CEC-A096-080A4A954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594" y="3597862"/>
            <a:ext cx="2453395" cy="29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59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41" y="1225052"/>
            <a:ext cx="9642059" cy="5429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7575" y="600075"/>
            <a:ext cx="385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/>
              <a:t>ЧЕТВРТИ КОРАК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691607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69" y="1162050"/>
            <a:ext cx="3540681" cy="561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4725" y="552450"/>
            <a:ext cx="364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/>
              <a:t>ПЕТИ КОРАК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755677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41" y="1438275"/>
            <a:ext cx="9394409" cy="5290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1375" y="70485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/>
              <a:t>ШЕСТИ КОРАК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874518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66" y="1476375"/>
            <a:ext cx="9165809" cy="5161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2300" y="685800"/>
            <a:ext cx="401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/>
              <a:t>СЕДМИ КОРАК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572802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70" y="1066799"/>
            <a:ext cx="3202168" cy="5686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2170" y="542925"/>
            <a:ext cx="320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/>
              <a:t>ОСМИ КОРАК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671920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66" y="1494699"/>
            <a:ext cx="8889584" cy="5005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375" y="561975"/>
            <a:ext cx="353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/>
              <a:t>ДЕВЕТИ КОРАК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95409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16" y="1333498"/>
            <a:ext cx="9364904" cy="5273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638175"/>
            <a:ext cx="338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/>
              <a:t>ДЕСЕТИ КОРАК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919337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91" y="1276350"/>
            <a:ext cx="9680159" cy="5451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8625" y="628650"/>
            <a:ext cx="29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/>
              <a:t>ЈЕДАНАЕСТИ КОРАК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278220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16" y="1533525"/>
            <a:ext cx="8937209" cy="5032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1900" y="752475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/>
              <a:t>ДВАНАЕСТИ КОРАК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578760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7710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210F6944-2253-46C5-AA07-CA0080454610}"/>
              </a:ext>
            </a:extLst>
          </p:cNvPr>
          <p:cNvSpPr txBox="1"/>
          <p:nvPr/>
        </p:nvSpPr>
        <p:spPr>
          <a:xfrm>
            <a:off x="3410600" y="381364"/>
            <a:ext cx="537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самостални рад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D8D9BBD8-7E97-4862-A8C1-6690CB63E569}"/>
              </a:ext>
            </a:extLst>
          </p:cNvPr>
          <p:cNvSpPr txBox="1"/>
          <p:nvPr/>
        </p:nvSpPr>
        <p:spPr>
          <a:xfrm>
            <a:off x="762000" y="1202075"/>
            <a:ext cx="106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Направите маску једне животиње. Користите материјал по сопственом избору (папир, колаж папир, картон, дрвене бојице....).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E7678B3-0FF8-42E7-8AE5-8229B2027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11" y="2299785"/>
            <a:ext cx="2651780" cy="20165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31CCFF31-D785-494C-9534-21EC27522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5590">
            <a:off x="3272305" y="4858975"/>
            <a:ext cx="5240110" cy="14998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5723B729-AA54-41C5-A91A-0F4B39EF9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54982">
            <a:off x="4624387" y="2540739"/>
            <a:ext cx="2190337" cy="197972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B2EB5D13-4505-4AAA-A0B5-49F04712B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91649">
            <a:off x="7134373" y="2335384"/>
            <a:ext cx="3818276" cy="296851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AC1BBA1D-5221-4D29-B0FF-4FF532EC6A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20793" y="4503163"/>
            <a:ext cx="1707117" cy="15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99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069" y="0"/>
            <a:ext cx="12819797" cy="544361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2216E172-6343-4E4A-B81F-C143907CC76B}"/>
              </a:ext>
            </a:extLst>
          </p:cNvPr>
          <p:cNvSpPr txBox="1"/>
          <p:nvPr/>
        </p:nvSpPr>
        <p:spPr>
          <a:xfrm>
            <a:off x="3755740" y="328194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ПОНОВИМО!</a:t>
            </a:r>
            <a:endParaRPr kumimoji="0" lang="de-DE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BDBB06E0-83B0-4784-80C8-F31B1CFCB0AE}"/>
              </a:ext>
            </a:extLst>
          </p:cNvPr>
          <p:cNvSpPr txBox="1"/>
          <p:nvPr/>
        </p:nvSpPr>
        <p:spPr>
          <a:xfrm>
            <a:off x="291306" y="954709"/>
            <a:ext cx="1160938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Cyrl-BA" alt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Амбијент </a:t>
            </a:r>
            <a:r>
              <a:rPr lang="sr-Cyrl-BA" alt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 различити простори (отворени или затворени) у којима живимо, радимо, учимо..</a:t>
            </a:r>
            <a:r>
              <a:rPr kumimoji="0" lang="sr-Cyrl-BA" altLang="de-DE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de-DE" altLang="de-DE" sz="28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r-Cyrl-BA" altLang="de-DE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Амбијент је угођај који пружа неки простор.</a:t>
            </a:r>
            <a:endParaRPr kumimoji="0" lang="sr-Cyrl-BA" altLang="de-DE" sz="28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Cyrl-BA" alt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Позориште</a:t>
            </a:r>
            <a:r>
              <a:rPr kumimoji="0" lang="sr-Cyrl-BA" alt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је простор у</a:t>
            </a:r>
            <a:r>
              <a:rPr kumimoji="0" lang="sr-Cyrl-BA" altLang="de-DE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којем</a:t>
            </a:r>
            <a:r>
              <a:rPr kumimoji="0" lang="sr-Cyrl-BA" alt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се изводе позоришне представе.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E4B8558-4F22-486E-9060-7619E7517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738" y="3024247"/>
            <a:ext cx="5172338" cy="337635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3D0DC2AD-2E10-40BA-BEE0-B2E84B5CD3B7}"/>
              </a:ext>
            </a:extLst>
          </p:cNvPr>
          <p:cNvSpPr txBox="1"/>
          <p:nvPr/>
        </p:nvSpPr>
        <p:spPr>
          <a:xfrm>
            <a:off x="407368" y="4481589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ГЛЕДАЛИШТЕ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319DBE7E-6CC8-4FEA-82B2-8B0A98259E76}"/>
              </a:ext>
            </a:extLst>
          </p:cNvPr>
          <p:cNvSpPr txBox="1"/>
          <p:nvPr/>
        </p:nvSpPr>
        <p:spPr>
          <a:xfrm>
            <a:off x="9064188" y="367661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ПОЗОРНИЦА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xmlns="" id="{525C5444-0F79-4354-8375-18467F33E94A}"/>
              </a:ext>
            </a:extLst>
          </p:cNvPr>
          <p:cNvCxnSpPr>
            <a:stCxn id="8" idx="2"/>
          </p:cNvCxnSpPr>
          <p:nvPr/>
        </p:nvCxnSpPr>
        <p:spPr>
          <a:xfrm>
            <a:off x="1649506" y="4943254"/>
            <a:ext cx="2790310" cy="5739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xmlns="" id="{9A60F375-29EC-470F-9E92-813F215E4EC6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837085" y="4498576"/>
            <a:ext cx="3505958" cy="5994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FA69D0F9-C02F-4F7A-AF05-78040B323B5A}"/>
              </a:ext>
            </a:extLst>
          </p:cNvPr>
          <p:cNvSpPr txBox="1"/>
          <p:nvPr/>
        </p:nvSpPr>
        <p:spPr>
          <a:xfrm>
            <a:off x="9580764" y="4036911"/>
            <a:ext cx="1524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(СЦЕНА)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4600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81" t="51930" r="6441"/>
          <a:stretch/>
        </p:blipFill>
        <p:spPr>
          <a:xfrm>
            <a:off x="-57150" y="0"/>
            <a:ext cx="12249150" cy="547035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F7CA51AC-FB5C-4392-A376-4F04CCAB4893}"/>
              </a:ext>
            </a:extLst>
          </p:cNvPr>
          <p:cNvSpPr txBox="1"/>
          <p:nvPr/>
        </p:nvSpPr>
        <p:spPr>
          <a:xfrm>
            <a:off x="5261113" y="223755"/>
            <a:ext cx="1669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СЦЕНА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51B0D775-E821-4612-B6AD-7CDC78A3B868}"/>
              </a:ext>
            </a:extLst>
          </p:cNvPr>
          <p:cNvSpPr txBox="1"/>
          <p:nvPr/>
        </p:nvSpPr>
        <p:spPr>
          <a:xfrm>
            <a:off x="847324" y="777753"/>
            <a:ext cx="10031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Сцена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је простор, на којем глумци играју представе.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За сваку позоришну представу се сцена другачије уређује.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36500912-71F2-4041-A966-63BCF50C5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981">
            <a:off x="7445460" y="1846704"/>
            <a:ext cx="4151299" cy="287803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AA3A56B9-C036-4AE0-88D7-749EC896D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8252">
            <a:off x="591242" y="1845778"/>
            <a:ext cx="4363392" cy="289602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1C630C48-6204-44F0-84C5-882BC0367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376" y="3527834"/>
            <a:ext cx="4510334" cy="31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30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535" y="0"/>
            <a:ext cx="12192000" cy="517710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B529532A-1649-4C6E-949F-8F395AB7CF6A}"/>
              </a:ext>
            </a:extLst>
          </p:cNvPr>
          <p:cNvSpPr txBox="1"/>
          <p:nvPr/>
        </p:nvSpPr>
        <p:spPr>
          <a:xfrm>
            <a:off x="4717774" y="235925"/>
            <a:ext cx="2756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МАСКА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2EF4EC42-FE21-45C8-A662-E19BF05044B9}"/>
              </a:ext>
            </a:extLst>
          </p:cNvPr>
          <p:cNvSpPr txBox="1"/>
          <p:nvPr/>
        </p:nvSpPr>
        <p:spPr>
          <a:xfrm>
            <a:off x="517290" y="974589"/>
            <a:ext cx="52374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У појединим дјеловима свијета се људи маскирају за одређене празнике и свечаности –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КАРНЕВАЛ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Позоришни глумци на сцени, поред костима, користе и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маске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како би боље дочарали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лик којег глуме.</a:t>
            </a: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5828FDE-3274-4609-83BD-D5AA45269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730" y="3768582"/>
            <a:ext cx="4058636" cy="26441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3C37D776-F139-49CC-A68F-43FCA8314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72" y="4113910"/>
            <a:ext cx="5635942" cy="235456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5978CF11-A6CD-4780-A837-246682402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3723">
            <a:off x="8890706" y="453039"/>
            <a:ext cx="2989962" cy="21937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BCEC2591-F42F-4D0C-A522-51513C283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912" y="1549900"/>
            <a:ext cx="2984944" cy="18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67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77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2608729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dirty="0" smtClean="0"/>
              <a:t>Ovdje ubaciti video izrade maske</a:t>
            </a:r>
            <a:endParaRPr lang="sr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60" y="1574008"/>
            <a:ext cx="7125240" cy="509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8025" y="638175"/>
            <a:ext cx="496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/>
              <a:t>ПОТРЕБАН ПРИБОР ЗА ИЗРАДУ МАСКЕ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7175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16" y="1247775"/>
            <a:ext cx="9116938" cy="5133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581025"/>
            <a:ext cx="435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/>
              <a:t>ИЗРАДА МАСКЕ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999783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19" y="973990"/>
            <a:ext cx="5178982" cy="5712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485775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/>
              <a:t>ПРВИ КОРАК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115783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10" y="994256"/>
            <a:ext cx="4409839" cy="5741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5325" y="485775"/>
            <a:ext cx="295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/>
              <a:t>ДРУГИ КОРАК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313505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16" y="1436280"/>
            <a:ext cx="8861009" cy="4989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0875" y="676275"/>
            <a:ext cx="431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/>
              <a:t>ТРЕЋИ КОРАК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600270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168</Words>
  <Application>Microsoft Office PowerPoint</Application>
  <PresentationFormat>Custom</PresentationFormat>
  <Paragraphs>33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Natalija Brkic</dc:creator>
  <cp:lastModifiedBy>PC</cp:lastModifiedBy>
  <cp:revision>7</cp:revision>
  <dcterms:created xsi:type="dcterms:W3CDTF">2021-01-12T19:04:14Z</dcterms:created>
  <dcterms:modified xsi:type="dcterms:W3CDTF">2021-01-16T22:50:46Z</dcterms:modified>
</cp:coreProperties>
</file>