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7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B2F99F-D7B3-499E-9FB0-E9CBE1087936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47157C-7996-4E2F-B9BD-35FD9543C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953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ГОСПОД ИСУС ХРИСТОС ЈЕ ЗАШТИТИО И УЗВИСИО ЖЕНУ И ДИЈЕТЕ У НОВОМ ЗАВЈЕТУ </a:t>
            </a:r>
          </a:p>
          <a:p>
            <a:pPr algn="ctr">
              <a:spcBef>
                <a:spcPts val="0"/>
              </a:spcBef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(У ОДНОСУ НА СТАРИ ЗАВЈЕТ)</a:t>
            </a:r>
          </a:p>
          <a:p>
            <a:pPr algn="ctr">
              <a:spcBef>
                <a:spcPts val="0"/>
              </a:spcBef>
            </a:pPr>
            <a:endParaRPr lang="sr-Cyrl-R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ПРАВОСЛАВНА </a:t>
            </a: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ВЈЕРОНАУКА</a:t>
            </a:r>
          </a:p>
          <a:p>
            <a:pPr algn="ctr"/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РАЗРЕД</a:t>
            </a:r>
            <a:endParaRPr lang="sr-Cyrl-R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10669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У времену прије Христа положај жене у друштву није био у истој равни са мушкарцима. 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Многи старозавјетни закони нису се односили на мушкарце, него само на жене.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Најупечатљивије новозавјетно начело о једнаком положају мушкарца и жене исказао је Свети апостол Павле: </a:t>
            </a: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Нема више Јудејца ни Јелина, нема више роба ни слободнога, нема више мушког и женског, јер сте ви сви један (човјек) у Христу Исусу.” </a:t>
            </a: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(Гал 3,28)</a:t>
            </a:r>
          </a:p>
        </p:txBody>
      </p:sp>
      <p:pic>
        <p:nvPicPr>
          <p:cNvPr id="5" name="Picture 2" descr="Rezultat slika za православна хришћ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810000" cy="475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ристотел (@Aristotel_Atina) |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94266"/>
            <a:ext cx="35814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3429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Аристотел</a:t>
            </a:r>
            <a:endParaRPr lang="en-US" dirty="0"/>
          </a:p>
        </p:txBody>
      </p:sp>
      <p:pic>
        <p:nvPicPr>
          <p:cNvPr id="10244" name="Picture 4" descr="АНТИХРИСТ ВЕЋ ВЛАДА“ – Архиепископ Аверкије | Православље Живот Веч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544429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800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Скоро све дохришћанске културе и цивилизације имале су негативан однос према женама. 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античком свијету прије Христа, законом из породичног права, мушкарац је одређен као власник не само цјелокупног имања него и свих чланова породице.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Према учењу Аристотела жена је била у равни са робовима.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us i preljubnica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572000" cy="2362200"/>
          </a:xfrm>
          <a:prstGeom prst="rect">
            <a:avLst/>
          </a:prstGeom>
          <a:noFill/>
        </p:spPr>
      </p:pic>
      <p:pic>
        <p:nvPicPr>
          <p:cNvPr id="8196" name="Picture 4" descr="Хришћанке – истините жене – Фондација Пријатељ Божиј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457200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Старозавјетни однос према женама и дјеци такође је био негативан.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Примјер из Новог Завјета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када су књижевници и фарисеји пред Христа довели жену ухваћену у прељуби. 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Христос се сагнуо и по земљи је писао прстом. Свети оци кажу да је прстом исписивао гријехе свакога од присутних. </a:t>
            </a:r>
          </a:p>
          <a:p>
            <a:pPr>
              <a:buFontTx/>
              <a:buChar char="-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Постиђени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сви су се разишли, остали су само Христос и жена, коју је поучио да не гријеши више.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1901041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Новом завјету мијења се однос према женама, јер је Христос имао исти однос и према једнима и према другима.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Заповијести и поуке које је налагао биле су обавезујуће не само за жене, него и за мушкарце. </a:t>
            </a:r>
          </a:p>
          <a:p>
            <a:pPr>
              <a:buFontTx/>
              <a:buChar char="-"/>
            </a:pP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Осим тога, познато је много примјера који свједоче о улози жена у животу Цркве Христове. </a:t>
            </a:r>
          </a:p>
          <a:p>
            <a:pPr>
              <a:buFontTx/>
              <a:buChar char="-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Христов разговор са женом Самарјанком код бунара; у Христовом друштву спомињу се Саломија,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арија Магдалина,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арија Клеопова,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арта, Јована, Сусана и др.</a:t>
            </a:r>
          </a:p>
        </p:txBody>
      </p:sp>
      <p:pic>
        <p:nvPicPr>
          <p:cNvPr id="5" name="Picture 6" descr="Rezultat slika za православна хришћ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68275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127_225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586707" cy="4364847"/>
          </a:xfrm>
        </p:spPr>
      </p:pic>
      <p:sp>
        <p:nvSpPr>
          <p:cNvPr id="5" name="TextBox 4"/>
          <p:cNvSpPr txBox="1"/>
          <p:nvPr/>
        </p:nvSpPr>
        <p:spPr>
          <a:xfrm>
            <a:off x="381000" y="1582764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Апостол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Петар каже: </a:t>
            </a: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Тако и ви, мужеви, живите са својим женама по разуму, указујући им част као слабијем женском сасуду, као и сунасљедницима благодати живота.”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( 1 Петр 3,7)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 Апостол Павле износи сљедећу мисао: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„Мужеви, волите своје жене као што и Христос завоље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ркву и Себе предаде за Њу.”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(Ефес 5,25)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ј. као што је Христос из љубави према Цркви живот свој положио, таква, пожртвована љубав, треба да буде и мужа према својој супрузи.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ус и деца - Знање - Пујианг Фенгминг Православне Иконе уметности Ц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11" y="1295400"/>
            <a:ext cx="3821189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1371600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 СТАТУСУ ДЈЕЦЕ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Стари завјет је испољавао подређен однос дјеце.</a:t>
            </a:r>
          </a:p>
          <a:p>
            <a:pPr>
              <a:buFontTx/>
              <a:buChar char="-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Господ је сагледао доброту дјечијег срца рекавши: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„Пустите дјецу нека долазе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ени, и не браните им; јер је таквих Царство Божје. Заиста вам кажем: Који не прими Царства Божјега као дијете, неће ући у њега. И загрливши их, стави руке на њих те их благослови.”           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(Мк 10,14-16). </a:t>
            </a:r>
          </a:p>
          <a:p>
            <a:pPr>
              <a:buFontTx/>
              <a:buChar char="-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Дјеца су безазлена, лако праштају и лако се мире. Такво срце треба да буде сваког човјека који тежи Царству небеском.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908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ПИТАЊА: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Какав је био однос према женама у Старом завјету?</a:t>
            </a:r>
          </a:p>
          <a:p>
            <a:pPr marL="342900" indent="-342900">
              <a:buAutoNum type="arabicPeriod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ли је гријех мањи, ако га је починио мушкарац, а не жена?</a:t>
            </a:r>
          </a:p>
          <a:p>
            <a:pPr marL="342900" indent="-342900">
              <a:buAutoNum type="arabicPeriod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Како учи Црква о положају жене?</a:t>
            </a:r>
          </a:p>
          <a:p>
            <a:pPr marL="342900" indent="-342900">
              <a:buAutoNum type="arabicPeriod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чему сваки човјек треба да личи на дијете?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0" y="1295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ДОМАЋА ЗАДАЋА:</a:t>
            </a:r>
          </a:p>
          <a:p>
            <a:pPr algn="ctr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Одговори на питања у уџбенику на страни 61!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577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</dc:creator>
  <cp:lastModifiedBy>39. Slavoljub Lukic</cp:lastModifiedBy>
  <cp:revision>20</cp:revision>
  <dcterms:created xsi:type="dcterms:W3CDTF">2020-01-27T22:01:33Z</dcterms:created>
  <dcterms:modified xsi:type="dcterms:W3CDTF">2021-02-08T07:06:39Z</dcterms:modified>
</cp:coreProperties>
</file>