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F6CA2-36DC-4DD7-AD45-325D7DF89F6D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1D64E-7B39-467B-B533-D32A5325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4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1D64E-7B39-467B-B533-D32A532516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915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Молитва Господња</a:t>
            </a:r>
            <a:r>
              <a:rPr lang="en-GB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Оче наш</a:t>
            </a:r>
            <a:endParaRPr lang="en-US" b="0" dirty="0">
              <a:solidFill>
                <a:schemeClr val="accent2">
                  <a:lumMod val="75000"/>
                </a:schemeClr>
              </a:solidFill>
              <a:effectLst/>
              <a:latin typeface="Baskerville Old Face" pitchFamily="18" charset="0"/>
              <a:cs typeface="Times New Roman" pitchFamily="18" charset="0"/>
            </a:endParaRPr>
          </a:p>
        </p:txBody>
      </p:sp>
      <p:pic>
        <p:nvPicPr>
          <p:cNvPr id="5" name="Picture 4" descr="IMG_9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0700" y="1676400"/>
            <a:ext cx="5791200" cy="40755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4708" y="6019800"/>
            <a:ext cx="6659447" cy="590036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r-Cyrl-R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Православна вјеронаука 8. разред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768687" cy="1752600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Молитва је духовни, умни разговор човјека са Богом.</a:t>
            </a: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Појединачна молитва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Заједничка молитва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01110724_2986471698127441_663205709423522611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0"/>
            <a:ext cx="3962400" cy="3048000"/>
          </a:xfrm>
          <a:prstGeom prst="rect">
            <a:avLst/>
          </a:prstGeom>
        </p:spPr>
      </p:pic>
      <p:pic>
        <p:nvPicPr>
          <p:cNvPr id="6" name="Picture 5" descr="IMG_9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048000"/>
            <a:ext cx="43434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3300413" cy="4800600"/>
          </a:xfrm>
        </p:spPr>
      </p:pic>
      <p:sp>
        <p:nvSpPr>
          <p:cNvPr id="9" name="TextBox 8"/>
          <p:cNvSpPr txBox="1"/>
          <p:nvPr/>
        </p:nvSpPr>
        <p:spPr>
          <a:xfrm>
            <a:off x="3962400" y="1981200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Оче наш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just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Господ је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ворац и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тац свих људи.</a:t>
            </a:r>
          </a:p>
          <a:p>
            <a:pPr algn="just"/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Који си на небесима –</a:t>
            </a:r>
          </a:p>
          <a:p>
            <a:pPr algn="just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Бог је бескрајан и неограничен простором.</a:t>
            </a:r>
          </a:p>
          <a:p>
            <a:pPr algn="just"/>
            <a:endParaRPr lang="sr-Cyrl-R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Да се свети име твоје – 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Треба прослављати име Божје и ријечју и дјелом.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2274" y="2151726"/>
            <a:ext cx="5179326" cy="2554545"/>
          </a:xfrm>
        </p:spPr>
        <p:txBody>
          <a:bodyPr/>
          <a:lstStyle/>
          <a:p>
            <a:endParaRPr lang="sr-Cyrl-RS" dirty="0" smtClean="0"/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45824768_1042307196279237_73567144393204179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57312"/>
            <a:ext cx="3429000" cy="435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2274" y="2151727"/>
            <a:ext cx="5179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Да дође Царство твоје – 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Царство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Божје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је главни циљ хришћанског живота. </a:t>
            </a:r>
          </a:p>
          <a:p>
            <a:endParaRPr lang="sr-Cyrl-R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Да буде воља твоја и на земљи као и на небу – 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Бог жели да се сви људи спасу, а за спасење је потребно испунити вољу Божју.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3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07130"/>
            <a:ext cx="3962400" cy="2681988"/>
          </a:xfrm>
        </p:spPr>
      </p:pic>
      <p:pic>
        <p:nvPicPr>
          <p:cNvPr id="5" name="Picture 4" descr="IMG_7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117" y="3200400"/>
            <a:ext cx="3929743" cy="3438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2286000"/>
            <a:ext cx="449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Хљеб 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наш насушни дај нам данас –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Човјек је и тјелесно и духовно биће, па му је осим хране потребна и духовна храна. Духовна храна је Свето Причешће и ријеч Божја. 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5495538_749732525928299_638629390133639171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755" y="1143000"/>
            <a:ext cx="35814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1752600"/>
            <a:ext cx="510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И опрости нам дугове наше као што и ми опраштамо дужницима својим  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sr-Cyrl-R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„Дугови наши" - гријеси наши;</a:t>
            </a:r>
          </a:p>
          <a:p>
            <a:pPr algn="just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“Дужници наши“ - људи којима треба да опростимо јер и нама Господ све опрашта.</a:t>
            </a:r>
          </a:p>
          <a:p>
            <a:pPr algn="just"/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И не уведи нас у искушење – </a:t>
            </a:r>
          </a:p>
          <a:p>
            <a:pPr algn="just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Човјек је подложан искушењима и гријеху. Молимо Господа да нас сачува од духовног пада.</a:t>
            </a:r>
            <a:endParaRPr lang="sr-Cyrl-R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400" y="1905000"/>
            <a:ext cx="4771599" cy="2286000"/>
          </a:xfrm>
        </p:spPr>
        <p:txBody>
          <a:bodyPr/>
          <a:lstStyle/>
          <a:p>
            <a:endParaRPr lang="sr-Cyrl-RS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44994055_887610338447182_95146909431102970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380619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2078504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Но избави нас од злога –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Жеља демона је да човјека кроз гријех удаљи од Царства Божјег. Молимо Господа да нас избави од злих помисли,  ријечи и дјела и да останемо на правом путу.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28194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Питања и задаци:</a:t>
            </a:r>
          </a:p>
          <a:p>
            <a:pPr algn="ctr">
              <a:buNone/>
            </a:pPr>
            <a:endParaRPr lang="sr-Cyrl-R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Шта је молитва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Због чега Господа називамо Оцем својим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Шта је „Царство небеско“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Зашто је неопходно да опраштамо другим људима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265</TotalTime>
  <Words>270</Words>
  <Application>Microsoft Office PowerPoint</Application>
  <PresentationFormat>On-screen Show (4:3)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Baskerville Old Face</vt:lpstr>
      <vt:lpstr>Calibri</vt:lpstr>
      <vt:lpstr>Times New Roman</vt:lpstr>
      <vt:lpstr>Verdana</vt:lpstr>
      <vt:lpstr>Wingdings 2</vt:lpstr>
      <vt:lpstr>Aspect</vt:lpstr>
      <vt:lpstr>Молитва Господња - Оче наш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Молитва Господња- Оче наш</dc:title>
  <dc:creator>WIN7</dc:creator>
  <cp:lastModifiedBy>39. Slavoljub Lukic</cp:lastModifiedBy>
  <cp:revision>34</cp:revision>
  <dcterms:created xsi:type="dcterms:W3CDTF">2006-08-16T00:00:00Z</dcterms:created>
  <dcterms:modified xsi:type="dcterms:W3CDTF">2021-02-12T07:14:02Z</dcterms:modified>
</cp:coreProperties>
</file>