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6" r:id="rId1"/>
  </p:sldMasterIdLst>
  <p:notesMasterIdLst>
    <p:notesMasterId r:id="rId10"/>
  </p:notesMasterIdLst>
  <p:sldIdLst>
    <p:sldId id="256" r:id="rId2"/>
    <p:sldId id="263" r:id="rId3"/>
    <p:sldId id="265" r:id="rId4"/>
    <p:sldId id="267" r:id="rId5"/>
    <p:sldId id="258" r:id="rId6"/>
    <p:sldId id="260" r:id="rId7"/>
    <p:sldId id="262" r:id="rId8"/>
    <p:sldId id="268" r:id="rId9"/>
  </p:sldIdLst>
  <p:sldSz cx="9144000" cy="6858000" type="screen4x3"/>
  <p:notesSz cx="9144000" cy="6858000"/>
  <p:embeddedFontLst>
    <p:embeddedFont>
      <p:font typeface="Calibri" pitchFamily="34" charset="0"/>
      <p:regular r:id="rId11"/>
      <p:bold r:id="rId12"/>
      <p:italic r:id="rId13"/>
      <p:boldItalic r:id="rId14"/>
    </p:embeddedFont>
    <p:embeddedFont>
      <p:font typeface="Trebuchet MS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72" y="3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1D83DD-1C7D-4713-A5DB-459A85151671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1122BD-FE5C-49A1-B77D-F42CC211D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835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 dirty="0" smtClean="0"/>
              <a:t>Quick</a:t>
            </a:r>
            <a:r>
              <a:rPr lang="bs-Latn-BA" baseline="0" dirty="0" smtClean="0"/>
              <a:t> review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122BD-FE5C-49A1-B77D-F42CC211D7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963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 dirty="0" smtClean="0"/>
              <a:t>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122BD-FE5C-49A1-B77D-F42CC211D7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622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 dirty="0" smtClean="0"/>
              <a:t>Homework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122BD-FE5C-49A1-B77D-F42CC211D7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257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4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83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410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510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63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092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817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424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519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559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44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781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7075" y="71628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44982" y="57658"/>
            <a:ext cx="9144000" cy="6858000"/>
            <a:chOff x="0" y="0"/>
            <a:chExt cx="9144000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0" y="6858000"/>
                  </a:moveTo>
                  <a:lnTo>
                    <a:pt x="9144000" y="6858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818" y="94742"/>
              <a:ext cx="8234044" cy="6286246"/>
            </a:xfrm>
            <a:custGeom>
              <a:avLst/>
              <a:gdLst/>
              <a:ahLst/>
              <a:cxnLst/>
              <a:rect l="l" t="t" r="r" b="b"/>
              <a:pathLst>
                <a:path w="7847330" h="5788660">
                  <a:moveTo>
                    <a:pt x="7847076" y="0"/>
                  </a:moveTo>
                  <a:lnTo>
                    <a:pt x="0" y="0"/>
                  </a:lnTo>
                  <a:lnTo>
                    <a:pt x="0" y="5788152"/>
                  </a:lnTo>
                  <a:lnTo>
                    <a:pt x="7847076" y="5788152"/>
                  </a:lnTo>
                  <a:lnTo>
                    <a:pt x="78470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17018" y="170942"/>
              <a:ext cx="8086216" cy="6166358"/>
            </a:xfrm>
            <a:custGeom>
              <a:avLst/>
              <a:gdLst/>
              <a:ahLst/>
              <a:cxnLst/>
              <a:rect l="l" t="t" r="r" b="b"/>
              <a:pathLst>
                <a:path w="7847330" h="5788660">
                  <a:moveTo>
                    <a:pt x="0" y="5788152"/>
                  </a:moveTo>
                  <a:lnTo>
                    <a:pt x="7847076" y="5788152"/>
                  </a:lnTo>
                  <a:lnTo>
                    <a:pt x="7847076" y="0"/>
                  </a:lnTo>
                  <a:lnTo>
                    <a:pt x="0" y="0"/>
                  </a:lnTo>
                  <a:lnTo>
                    <a:pt x="0" y="5788152"/>
                  </a:lnTo>
                  <a:close/>
                </a:path>
              </a:pathLst>
            </a:custGeom>
            <a:ln w="9144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897379" y="5426964"/>
              <a:ext cx="5349240" cy="462280"/>
            </a:xfrm>
            <a:custGeom>
              <a:avLst/>
              <a:gdLst/>
              <a:ahLst/>
              <a:cxnLst/>
              <a:rect l="l" t="t" r="r" b="b"/>
              <a:pathLst>
                <a:path w="5349240" h="462279">
                  <a:moveTo>
                    <a:pt x="5349240" y="0"/>
                  </a:moveTo>
                  <a:lnTo>
                    <a:pt x="0" y="0"/>
                  </a:lnTo>
                  <a:lnTo>
                    <a:pt x="0" y="461772"/>
                  </a:lnTo>
                  <a:lnTo>
                    <a:pt x="5349240" y="461772"/>
                  </a:lnTo>
                  <a:lnTo>
                    <a:pt x="5349240" y="0"/>
                  </a:lnTo>
                  <a:close/>
                </a:path>
              </a:pathLst>
            </a:custGeom>
            <a:solidFill>
              <a:srgbClr val="F9C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967739" y="1508760"/>
            <a:ext cx="7271384" cy="3438525"/>
            <a:chOff x="967739" y="1508760"/>
            <a:chExt cx="7271384" cy="3438525"/>
          </a:xfrm>
        </p:grpSpPr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7739" y="4608576"/>
              <a:ext cx="1949196" cy="33832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62836" y="4257039"/>
              <a:ext cx="1701673" cy="65989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87702" y="4408297"/>
              <a:ext cx="83125" cy="13601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54149" y="4390136"/>
              <a:ext cx="72600" cy="14706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362836" y="4257039"/>
              <a:ext cx="1701800" cy="660400"/>
            </a:xfrm>
            <a:custGeom>
              <a:avLst/>
              <a:gdLst/>
              <a:ahLst/>
              <a:cxnLst/>
              <a:rect l="l" t="t" r="r" b="b"/>
              <a:pathLst>
                <a:path w="1701800" h="660400">
                  <a:moveTo>
                    <a:pt x="1485011" y="14351"/>
                  </a:moveTo>
                  <a:lnTo>
                    <a:pt x="1539188" y="10858"/>
                  </a:lnTo>
                  <a:lnTo>
                    <a:pt x="1593342" y="7270"/>
                  </a:lnTo>
                  <a:lnTo>
                    <a:pt x="1647495" y="3635"/>
                  </a:lnTo>
                  <a:lnTo>
                    <a:pt x="1701673" y="0"/>
                  </a:lnTo>
                  <a:lnTo>
                    <a:pt x="1696626" y="37740"/>
                  </a:lnTo>
                  <a:lnTo>
                    <a:pt x="1691592" y="75517"/>
                  </a:lnTo>
                  <a:lnTo>
                    <a:pt x="1686581" y="113317"/>
                  </a:lnTo>
                  <a:lnTo>
                    <a:pt x="1681607" y="151130"/>
                  </a:lnTo>
                  <a:lnTo>
                    <a:pt x="1663509" y="152366"/>
                  </a:lnTo>
                  <a:lnTo>
                    <a:pt x="1645411" y="153590"/>
                  </a:lnTo>
                  <a:lnTo>
                    <a:pt x="1627314" y="154791"/>
                  </a:lnTo>
                  <a:lnTo>
                    <a:pt x="1609217" y="155956"/>
                  </a:lnTo>
                  <a:lnTo>
                    <a:pt x="1602559" y="207174"/>
                  </a:lnTo>
                  <a:lnTo>
                    <a:pt x="1595954" y="258385"/>
                  </a:lnTo>
                  <a:lnTo>
                    <a:pt x="1589390" y="309588"/>
                  </a:lnTo>
                  <a:lnTo>
                    <a:pt x="1582855" y="360785"/>
                  </a:lnTo>
                  <a:lnTo>
                    <a:pt x="1576335" y="411976"/>
                  </a:lnTo>
                  <a:lnTo>
                    <a:pt x="1569818" y="463164"/>
                  </a:lnTo>
                  <a:lnTo>
                    <a:pt x="1563292" y="514348"/>
                  </a:lnTo>
                  <a:lnTo>
                    <a:pt x="1556744" y="565530"/>
                  </a:lnTo>
                  <a:lnTo>
                    <a:pt x="1550162" y="616712"/>
                  </a:lnTo>
                  <a:lnTo>
                    <a:pt x="1532657" y="617855"/>
                  </a:lnTo>
                  <a:lnTo>
                    <a:pt x="1515189" y="618998"/>
                  </a:lnTo>
                  <a:lnTo>
                    <a:pt x="1497744" y="620141"/>
                  </a:lnTo>
                  <a:lnTo>
                    <a:pt x="1480312" y="621284"/>
                  </a:lnTo>
                  <a:lnTo>
                    <a:pt x="1486767" y="570103"/>
                  </a:lnTo>
                  <a:lnTo>
                    <a:pt x="1493190" y="518922"/>
                  </a:lnTo>
                  <a:lnTo>
                    <a:pt x="1499592" y="467741"/>
                  </a:lnTo>
                  <a:lnTo>
                    <a:pt x="1505988" y="416560"/>
                  </a:lnTo>
                  <a:lnTo>
                    <a:pt x="1512392" y="365379"/>
                  </a:lnTo>
                  <a:lnTo>
                    <a:pt x="1518816" y="314198"/>
                  </a:lnTo>
                  <a:lnTo>
                    <a:pt x="1525275" y="263017"/>
                  </a:lnTo>
                  <a:lnTo>
                    <a:pt x="1531782" y="211836"/>
                  </a:lnTo>
                  <a:lnTo>
                    <a:pt x="1538351" y="160655"/>
                  </a:lnTo>
                  <a:lnTo>
                    <a:pt x="1520253" y="161871"/>
                  </a:lnTo>
                  <a:lnTo>
                    <a:pt x="1502155" y="163052"/>
                  </a:lnTo>
                  <a:lnTo>
                    <a:pt x="1484058" y="164209"/>
                  </a:lnTo>
                  <a:lnTo>
                    <a:pt x="1465961" y="165354"/>
                  </a:lnTo>
                  <a:lnTo>
                    <a:pt x="1470723" y="127633"/>
                  </a:lnTo>
                  <a:lnTo>
                    <a:pt x="1475486" y="89900"/>
                  </a:lnTo>
                  <a:lnTo>
                    <a:pt x="1480248" y="52143"/>
                  </a:lnTo>
                  <a:lnTo>
                    <a:pt x="1485011" y="14351"/>
                  </a:lnTo>
                  <a:close/>
                </a:path>
                <a:path w="1701800" h="660400">
                  <a:moveTo>
                    <a:pt x="1233551" y="29337"/>
                  </a:moveTo>
                  <a:lnTo>
                    <a:pt x="1250146" y="28477"/>
                  </a:lnTo>
                  <a:lnTo>
                    <a:pt x="1266777" y="27606"/>
                  </a:lnTo>
                  <a:lnTo>
                    <a:pt x="1283432" y="26711"/>
                  </a:lnTo>
                  <a:lnTo>
                    <a:pt x="1300099" y="25781"/>
                  </a:lnTo>
                  <a:lnTo>
                    <a:pt x="1306616" y="73304"/>
                  </a:lnTo>
                  <a:lnTo>
                    <a:pt x="1313111" y="120838"/>
                  </a:lnTo>
                  <a:lnTo>
                    <a:pt x="1319593" y="168379"/>
                  </a:lnTo>
                  <a:lnTo>
                    <a:pt x="1326070" y="215922"/>
                  </a:lnTo>
                  <a:lnTo>
                    <a:pt x="1332552" y="263463"/>
                  </a:lnTo>
                  <a:lnTo>
                    <a:pt x="1339047" y="310997"/>
                  </a:lnTo>
                  <a:lnTo>
                    <a:pt x="1345564" y="358521"/>
                  </a:lnTo>
                  <a:lnTo>
                    <a:pt x="1351484" y="310242"/>
                  </a:lnTo>
                  <a:lnTo>
                    <a:pt x="1357383" y="261964"/>
                  </a:lnTo>
                  <a:lnTo>
                    <a:pt x="1363273" y="213686"/>
                  </a:lnTo>
                  <a:lnTo>
                    <a:pt x="1369165" y="165408"/>
                  </a:lnTo>
                  <a:lnTo>
                    <a:pt x="1375071" y="117130"/>
                  </a:lnTo>
                  <a:lnTo>
                    <a:pt x="1381001" y="68852"/>
                  </a:lnTo>
                  <a:lnTo>
                    <a:pt x="1386967" y="20574"/>
                  </a:lnTo>
                  <a:lnTo>
                    <a:pt x="1420558" y="18478"/>
                  </a:lnTo>
                  <a:lnTo>
                    <a:pt x="1437366" y="17430"/>
                  </a:lnTo>
                  <a:lnTo>
                    <a:pt x="1454150" y="16383"/>
                  </a:lnTo>
                  <a:lnTo>
                    <a:pt x="1447756" y="67312"/>
                  </a:lnTo>
                  <a:lnTo>
                    <a:pt x="1441400" y="118245"/>
                  </a:lnTo>
                  <a:lnTo>
                    <a:pt x="1435076" y="169181"/>
                  </a:lnTo>
                  <a:lnTo>
                    <a:pt x="1428778" y="220119"/>
                  </a:lnTo>
                  <a:lnTo>
                    <a:pt x="1422501" y="271056"/>
                  </a:lnTo>
                  <a:lnTo>
                    <a:pt x="1416240" y="321992"/>
                  </a:lnTo>
                  <a:lnTo>
                    <a:pt x="1409990" y="372926"/>
                  </a:lnTo>
                  <a:lnTo>
                    <a:pt x="1403745" y="423855"/>
                  </a:lnTo>
                  <a:lnTo>
                    <a:pt x="1397500" y="474779"/>
                  </a:lnTo>
                  <a:lnTo>
                    <a:pt x="1391249" y="525697"/>
                  </a:lnTo>
                  <a:lnTo>
                    <a:pt x="1384988" y="576606"/>
                  </a:lnTo>
                  <a:lnTo>
                    <a:pt x="1378712" y="627507"/>
                  </a:lnTo>
                  <a:lnTo>
                    <a:pt x="1362233" y="628459"/>
                  </a:lnTo>
                  <a:lnTo>
                    <a:pt x="1345755" y="629412"/>
                  </a:lnTo>
                  <a:lnTo>
                    <a:pt x="1329277" y="630364"/>
                  </a:lnTo>
                  <a:lnTo>
                    <a:pt x="1312799" y="631317"/>
                  </a:lnTo>
                  <a:lnTo>
                    <a:pt x="1306295" y="584120"/>
                  </a:lnTo>
                  <a:lnTo>
                    <a:pt x="1299833" y="536915"/>
                  </a:lnTo>
                  <a:lnTo>
                    <a:pt x="1293394" y="489708"/>
                  </a:lnTo>
                  <a:lnTo>
                    <a:pt x="1286957" y="442505"/>
                  </a:lnTo>
                  <a:lnTo>
                    <a:pt x="1280502" y="395313"/>
                  </a:lnTo>
                  <a:lnTo>
                    <a:pt x="1274010" y="348139"/>
                  </a:lnTo>
                  <a:lnTo>
                    <a:pt x="1267460" y="300990"/>
                  </a:lnTo>
                  <a:lnTo>
                    <a:pt x="1261773" y="348832"/>
                  </a:lnTo>
                  <a:lnTo>
                    <a:pt x="1256133" y="396675"/>
                  </a:lnTo>
                  <a:lnTo>
                    <a:pt x="1250524" y="444518"/>
                  </a:lnTo>
                  <a:lnTo>
                    <a:pt x="1244931" y="492360"/>
                  </a:lnTo>
                  <a:lnTo>
                    <a:pt x="1239338" y="540203"/>
                  </a:lnTo>
                  <a:lnTo>
                    <a:pt x="1233729" y="588046"/>
                  </a:lnTo>
                  <a:lnTo>
                    <a:pt x="1228089" y="635889"/>
                  </a:lnTo>
                  <a:lnTo>
                    <a:pt x="1211631" y="636670"/>
                  </a:lnTo>
                  <a:lnTo>
                    <a:pt x="1195197" y="637476"/>
                  </a:lnTo>
                  <a:lnTo>
                    <a:pt x="1178762" y="638282"/>
                  </a:lnTo>
                  <a:lnTo>
                    <a:pt x="1162304" y="639064"/>
                  </a:lnTo>
                  <a:lnTo>
                    <a:pt x="1168231" y="588290"/>
                  </a:lnTo>
                  <a:lnTo>
                    <a:pt x="1174143" y="537507"/>
                  </a:lnTo>
                  <a:lnTo>
                    <a:pt x="1180044" y="486715"/>
                  </a:lnTo>
                  <a:lnTo>
                    <a:pt x="1185940" y="435915"/>
                  </a:lnTo>
                  <a:lnTo>
                    <a:pt x="1191835" y="385108"/>
                  </a:lnTo>
                  <a:lnTo>
                    <a:pt x="1197737" y="334295"/>
                  </a:lnTo>
                  <a:lnTo>
                    <a:pt x="1203648" y="283477"/>
                  </a:lnTo>
                  <a:lnTo>
                    <a:pt x="1209576" y="232654"/>
                  </a:lnTo>
                  <a:lnTo>
                    <a:pt x="1215524" y="181828"/>
                  </a:lnTo>
                  <a:lnTo>
                    <a:pt x="1221500" y="130999"/>
                  </a:lnTo>
                  <a:lnTo>
                    <a:pt x="1227507" y="80168"/>
                  </a:lnTo>
                  <a:lnTo>
                    <a:pt x="1233551" y="29337"/>
                  </a:lnTo>
                  <a:close/>
                </a:path>
                <a:path w="1701800" h="660400">
                  <a:moveTo>
                    <a:pt x="999108" y="39878"/>
                  </a:moveTo>
                  <a:lnTo>
                    <a:pt x="1046924" y="38070"/>
                  </a:lnTo>
                  <a:lnTo>
                    <a:pt x="1094740" y="36083"/>
                  </a:lnTo>
                  <a:lnTo>
                    <a:pt x="1142555" y="33930"/>
                  </a:lnTo>
                  <a:lnTo>
                    <a:pt x="1190370" y="31623"/>
                  </a:lnTo>
                  <a:lnTo>
                    <a:pt x="1186560" y="64178"/>
                  </a:lnTo>
                  <a:lnTo>
                    <a:pt x="1182751" y="96710"/>
                  </a:lnTo>
                  <a:lnTo>
                    <a:pt x="1178941" y="129242"/>
                  </a:lnTo>
                  <a:lnTo>
                    <a:pt x="1175131" y="161798"/>
                  </a:lnTo>
                  <a:lnTo>
                    <a:pt x="1145317" y="163200"/>
                  </a:lnTo>
                  <a:lnTo>
                    <a:pt x="1115504" y="164544"/>
                  </a:lnTo>
                  <a:lnTo>
                    <a:pt x="1085691" y="165816"/>
                  </a:lnTo>
                  <a:lnTo>
                    <a:pt x="1055877" y="167005"/>
                  </a:lnTo>
                  <a:lnTo>
                    <a:pt x="1053135" y="191198"/>
                  </a:lnTo>
                  <a:lnTo>
                    <a:pt x="1050416" y="215392"/>
                  </a:lnTo>
                  <a:lnTo>
                    <a:pt x="1047698" y="239585"/>
                  </a:lnTo>
                  <a:lnTo>
                    <a:pt x="1044956" y="263779"/>
                  </a:lnTo>
                  <a:lnTo>
                    <a:pt x="1072556" y="262687"/>
                  </a:lnTo>
                  <a:lnTo>
                    <a:pt x="1100121" y="261524"/>
                  </a:lnTo>
                  <a:lnTo>
                    <a:pt x="1127662" y="260314"/>
                  </a:lnTo>
                  <a:lnTo>
                    <a:pt x="1155192" y="259080"/>
                  </a:lnTo>
                  <a:lnTo>
                    <a:pt x="1151592" y="290131"/>
                  </a:lnTo>
                  <a:lnTo>
                    <a:pt x="1148016" y="321183"/>
                  </a:lnTo>
                  <a:lnTo>
                    <a:pt x="1144440" y="352234"/>
                  </a:lnTo>
                  <a:lnTo>
                    <a:pt x="1140840" y="383286"/>
                  </a:lnTo>
                  <a:lnTo>
                    <a:pt x="1113408" y="384500"/>
                  </a:lnTo>
                  <a:lnTo>
                    <a:pt x="1085977" y="385667"/>
                  </a:lnTo>
                  <a:lnTo>
                    <a:pt x="1058545" y="386786"/>
                  </a:lnTo>
                  <a:lnTo>
                    <a:pt x="1031113" y="387858"/>
                  </a:lnTo>
                  <a:lnTo>
                    <a:pt x="1027743" y="417786"/>
                  </a:lnTo>
                  <a:lnTo>
                    <a:pt x="1024445" y="447738"/>
                  </a:lnTo>
                  <a:lnTo>
                    <a:pt x="1021147" y="477690"/>
                  </a:lnTo>
                  <a:lnTo>
                    <a:pt x="1017777" y="507619"/>
                  </a:lnTo>
                  <a:lnTo>
                    <a:pt x="1048140" y="506543"/>
                  </a:lnTo>
                  <a:lnTo>
                    <a:pt x="1078468" y="505396"/>
                  </a:lnTo>
                  <a:lnTo>
                    <a:pt x="1108771" y="504154"/>
                  </a:lnTo>
                  <a:lnTo>
                    <a:pt x="1139063" y="502793"/>
                  </a:lnTo>
                  <a:lnTo>
                    <a:pt x="1135122" y="537291"/>
                  </a:lnTo>
                  <a:lnTo>
                    <a:pt x="1127382" y="606288"/>
                  </a:lnTo>
                  <a:lnTo>
                    <a:pt x="1075721" y="642693"/>
                  </a:lnTo>
                  <a:lnTo>
                    <a:pt x="1028001" y="644445"/>
                  </a:lnTo>
                  <a:lnTo>
                    <a:pt x="980281" y="645983"/>
                  </a:lnTo>
                  <a:lnTo>
                    <a:pt x="932561" y="647319"/>
                  </a:lnTo>
                  <a:lnTo>
                    <a:pt x="938107" y="596736"/>
                  </a:lnTo>
                  <a:lnTo>
                    <a:pt x="943637" y="546143"/>
                  </a:lnTo>
                  <a:lnTo>
                    <a:pt x="949156" y="495542"/>
                  </a:lnTo>
                  <a:lnTo>
                    <a:pt x="954668" y="444932"/>
                  </a:lnTo>
                  <a:lnTo>
                    <a:pt x="960178" y="394316"/>
                  </a:lnTo>
                  <a:lnTo>
                    <a:pt x="965692" y="343693"/>
                  </a:lnTo>
                  <a:lnTo>
                    <a:pt x="971213" y="293065"/>
                  </a:lnTo>
                  <a:lnTo>
                    <a:pt x="976747" y="242433"/>
                  </a:lnTo>
                  <a:lnTo>
                    <a:pt x="982299" y="191797"/>
                  </a:lnTo>
                  <a:lnTo>
                    <a:pt x="987873" y="141159"/>
                  </a:lnTo>
                  <a:lnTo>
                    <a:pt x="993475" y="90519"/>
                  </a:lnTo>
                  <a:lnTo>
                    <a:pt x="999108" y="39878"/>
                  </a:lnTo>
                  <a:close/>
                </a:path>
                <a:path w="1701800" h="660400">
                  <a:moveTo>
                    <a:pt x="531368" y="43307"/>
                  </a:moveTo>
                  <a:lnTo>
                    <a:pt x="579203" y="44338"/>
                  </a:lnTo>
                  <a:lnTo>
                    <a:pt x="627062" y="44989"/>
                  </a:lnTo>
                  <a:lnTo>
                    <a:pt x="674921" y="45307"/>
                  </a:lnTo>
                  <a:lnTo>
                    <a:pt x="722757" y="45339"/>
                  </a:lnTo>
                  <a:lnTo>
                    <a:pt x="719423" y="77626"/>
                  </a:lnTo>
                  <a:lnTo>
                    <a:pt x="716089" y="109902"/>
                  </a:lnTo>
                  <a:lnTo>
                    <a:pt x="712755" y="142154"/>
                  </a:lnTo>
                  <a:lnTo>
                    <a:pt x="709421" y="174371"/>
                  </a:lnTo>
                  <a:lnTo>
                    <a:pt x="679608" y="174374"/>
                  </a:lnTo>
                  <a:lnTo>
                    <a:pt x="649795" y="174212"/>
                  </a:lnTo>
                  <a:lnTo>
                    <a:pt x="619982" y="173906"/>
                  </a:lnTo>
                  <a:lnTo>
                    <a:pt x="590169" y="173482"/>
                  </a:lnTo>
                  <a:lnTo>
                    <a:pt x="587787" y="197465"/>
                  </a:lnTo>
                  <a:lnTo>
                    <a:pt x="585406" y="221424"/>
                  </a:lnTo>
                  <a:lnTo>
                    <a:pt x="583025" y="245383"/>
                  </a:lnTo>
                  <a:lnTo>
                    <a:pt x="580644" y="269367"/>
                  </a:lnTo>
                  <a:lnTo>
                    <a:pt x="608246" y="269795"/>
                  </a:lnTo>
                  <a:lnTo>
                    <a:pt x="635825" y="270129"/>
                  </a:lnTo>
                  <a:lnTo>
                    <a:pt x="663404" y="270367"/>
                  </a:lnTo>
                  <a:lnTo>
                    <a:pt x="691007" y="270510"/>
                  </a:lnTo>
                  <a:lnTo>
                    <a:pt x="687883" y="301295"/>
                  </a:lnTo>
                  <a:lnTo>
                    <a:pt x="684783" y="332105"/>
                  </a:lnTo>
                  <a:lnTo>
                    <a:pt x="681684" y="362914"/>
                  </a:lnTo>
                  <a:lnTo>
                    <a:pt x="678561" y="393700"/>
                  </a:lnTo>
                  <a:lnTo>
                    <a:pt x="651055" y="393535"/>
                  </a:lnTo>
                  <a:lnTo>
                    <a:pt x="623585" y="393239"/>
                  </a:lnTo>
                  <a:lnTo>
                    <a:pt x="596139" y="392824"/>
                  </a:lnTo>
                  <a:lnTo>
                    <a:pt x="568706" y="392303"/>
                  </a:lnTo>
                  <a:lnTo>
                    <a:pt x="565792" y="421947"/>
                  </a:lnTo>
                  <a:lnTo>
                    <a:pt x="562927" y="451627"/>
                  </a:lnTo>
                  <a:lnTo>
                    <a:pt x="560062" y="481331"/>
                  </a:lnTo>
                  <a:lnTo>
                    <a:pt x="557149" y="511048"/>
                  </a:lnTo>
                  <a:lnTo>
                    <a:pt x="587513" y="511718"/>
                  </a:lnTo>
                  <a:lnTo>
                    <a:pt x="617855" y="512222"/>
                  </a:lnTo>
                  <a:lnTo>
                    <a:pt x="648196" y="512583"/>
                  </a:lnTo>
                  <a:lnTo>
                    <a:pt x="678561" y="512826"/>
                  </a:lnTo>
                  <a:lnTo>
                    <a:pt x="675098" y="547020"/>
                  </a:lnTo>
                  <a:lnTo>
                    <a:pt x="671718" y="581215"/>
                  </a:lnTo>
                  <a:lnTo>
                    <a:pt x="668363" y="615410"/>
                  </a:lnTo>
                  <a:lnTo>
                    <a:pt x="664971" y="649605"/>
                  </a:lnTo>
                  <a:lnTo>
                    <a:pt x="617231" y="649035"/>
                  </a:lnTo>
                  <a:lnTo>
                    <a:pt x="569467" y="648096"/>
                  </a:lnTo>
                  <a:lnTo>
                    <a:pt x="521704" y="646801"/>
                  </a:lnTo>
                  <a:lnTo>
                    <a:pt x="473963" y="645160"/>
                  </a:lnTo>
                  <a:lnTo>
                    <a:pt x="478746" y="595026"/>
                  </a:lnTo>
                  <a:lnTo>
                    <a:pt x="483507" y="544892"/>
                  </a:lnTo>
                  <a:lnTo>
                    <a:pt x="488255" y="494756"/>
                  </a:lnTo>
                  <a:lnTo>
                    <a:pt x="492995" y="444617"/>
                  </a:lnTo>
                  <a:lnTo>
                    <a:pt x="497733" y="394475"/>
                  </a:lnTo>
                  <a:lnTo>
                    <a:pt x="502475" y="344328"/>
                  </a:lnTo>
                  <a:lnTo>
                    <a:pt x="507228" y="294176"/>
                  </a:lnTo>
                  <a:lnTo>
                    <a:pt x="511998" y="244018"/>
                  </a:lnTo>
                  <a:lnTo>
                    <a:pt x="516790" y="193853"/>
                  </a:lnTo>
                  <a:lnTo>
                    <a:pt x="521612" y="143680"/>
                  </a:lnTo>
                  <a:lnTo>
                    <a:pt x="526469" y="93498"/>
                  </a:lnTo>
                  <a:lnTo>
                    <a:pt x="531368" y="43307"/>
                  </a:lnTo>
                  <a:close/>
                </a:path>
                <a:path w="1701800" h="660400">
                  <a:moveTo>
                    <a:pt x="281431" y="31877"/>
                  </a:moveTo>
                  <a:lnTo>
                    <a:pt x="311150" y="33805"/>
                  </a:lnTo>
                  <a:lnTo>
                    <a:pt x="340868" y="35591"/>
                  </a:lnTo>
                  <a:lnTo>
                    <a:pt x="370586" y="37234"/>
                  </a:lnTo>
                  <a:lnTo>
                    <a:pt x="400304" y="38735"/>
                  </a:lnTo>
                  <a:lnTo>
                    <a:pt x="415734" y="40356"/>
                  </a:lnTo>
                  <a:lnTo>
                    <a:pt x="456882" y="64891"/>
                  </a:lnTo>
                  <a:lnTo>
                    <a:pt x="472313" y="111379"/>
                  </a:lnTo>
                  <a:lnTo>
                    <a:pt x="476154" y="156035"/>
                  </a:lnTo>
                  <a:lnTo>
                    <a:pt x="475706" y="181548"/>
                  </a:lnTo>
                  <a:lnTo>
                    <a:pt x="470919" y="233338"/>
                  </a:lnTo>
                  <a:lnTo>
                    <a:pt x="462815" y="276391"/>
                  </a:lnTo>
                  <a:lnTo>
                    <a:pt x="444738" y="327707"/>
                  </a:lnTo>
                  <a:lnTo>
                    <a:pt x="424039" y="359771"/>
                  </a:lnTo>
                  <a:lnTo>
                    <a:pt x="402589" y="375666"/>
                  </a:lnTo>
                  <a:lnTo>
                    <a:pt x="407971" y="381527"/>
                  </a:lnTo>
                  <a:lnTo>
                    <a:pt x="424795" y="419621"/>
                  </a:lnTo>
                  <a:lnTo>
                    <a:pt x="432817" y="461269"/>
                  </a:lnTo>
                  <a:lnTo>
                    <a:pt x="438163" y="512538"/>
                  </a:lnTo>
                  <a:lnTo>
                    <a:pt x="442610" y="556434"/>
                  </a:lnTo>
                  <a:lnTo>
                    <a:pt x="447081" y="600307"/>
                  </a:lnTo>
                  <a:lnTo>
                    <a:pt x="451612" y="644144"/>
                  </a:lnTo>
                  <a:lnTo>
                    <a:pt x="431821" y="643260"/>
                  </a:lnTo>
                  <a:lnTo>
                    <a:pt x="412067" y="642318"/>
                  </a:lnTo>
                  <a:lnTo>
                    <a:pt x="372618" y="640207"/>
                  </a:lnTo>
                  <a:lnTo>
                    <a:pt x="367323" y="593893"/>
                  </a:lnTo>
                  <a:lnTo>
                    <a:pt x="362076" y="547544"/>
                  </a:lnTo>
                  <a:lnTo>
                    <a:pt x="356830" y="501171"/>
                  </a:lnTo>
                  <a:lnTo>
                    <a:pt x="351536" y="454787"/>
                  </a:lnTo>
                  <a:lnTo>
                    <a:pt x="345267" y="414871"/>
                  </a:lnTo>
                  <a:lnTo>
                    <a:pt x="324865" y="392684"/>
                  </a:lnTo>
                  <a:lnTo>
                    <a:pt x="322833" y="392557"/>
                  </a:lnTo>
                  <a:lnTo>
                    <a:pt x="320801" y="392430"/>
                  </a:lnTo>
                  <a:lnTo>
                    <a:pt x="316436" y="441057"/>
                  </a:lnTo>
                  <a:lnTo>
                    <a:pt x="312149" y="489697"/>
                  </a:lnTo>
                  <a:lnTo>
                    <a:pt x="307899" y="538331"/>
                  </a:lnTo>
                  <a:lnTo>
                    <a:pt x="303643" y="586941"/>
                  </a:lnTo>
                  <a:lnTo>
                    <a:pt x="299338" y="635508"/>
                  </a:lnTo>
                  <a:lnTo>
                    <a:pt x="281813" y="634243"/>
                  </a:lnTo>
                  <a:lnTo>
                    <a:pt x="264287" y="632920"/>
                  </a:lnTo>
                  <a:lnTo>
                    <a:pt x="246761" y="631525"/>
                  </a:lnTo>
                  <a:lnTo>
                    <a:pt x="229234" y="630047"/>
                  </a:lnTo>
                  <a:lnTo>
                    <a:pt x="233575" y="580228"/>
                  </a:lnTo>
                  <a:lnTo>
                    <a:pt x="237899" y="530404"/>
                  </a:lnTo>
                  <a:lnTo>
                    <a:pt x="242212" y="480575"/>
                  </a:lnTo>
                  <a:lnTo>
                    <a:pt x="246521" y="430741"/>
                  </a:lnTo>
                  <a:lnTo>
                    <a:pt x="250829" y="380902"/>
                  </a:lnTo>
                  <a:lnTo>
                    <a:pt x="255142" y="331057"/>
                  </a:lnTo>
                  <a:lnTo>
                    <a:pt x="259467" y="281207"/>
                  </a:lnTo>
                  <a:lnTo>
                    <a:pt x="263807" y="231351"/>
                  </a:lnTo>
                  <a:lnTo>
                    <a:pt x="268168" y="181490"/>
                  </a:lnTo>
                  <a:lnTo>
                    <a:pt x="272556" y="131624"/>
                  </a:lnTo>
                  <a:lnTo>
                    <a:pt x="276975" y="81753"/>
                  </a:lnTo>
                  <a:lnTo>
                    <a:pt x="281431" y="31877"/>
                  </a:lnTo>
                  <a:close/>
                </a:path>
                <a:path w="1701800" h="660400">
                  <a:moveTo>
                    <a:pt x="47371" y="10287"/>
                  </a:moveTo>
                  <a:lnTo>
                    <a:pt x="76825" y="13622"/>
                  </a:lnTo>
                  <a:lnTo>
                    <a:pt x="106314" y="16779"/>
                  </a:lnTo>
                  <a:lnTo>
                    <a:pt x="135828" y="19770"/>
                  </a:lnTo>
                  <a:lnTo>
                    <a:pt x="165353" y="22606"/>
                  </a:lnTo>
                  <a:lnTo>
                    <a:pt x="183213" y="27179"/>
                  </a:lnTo>
                  <a:lnTo>
                    <a:pt x="219075" y="75311"/>
                  </a:lnTo>
                  <a:lnTo>
                    <a:pt x="228409" y="134239"/>
                  </a:lnTo>
                  <a:lnTo>
                    <a:pt x="228790" y="171001"/>
                  </a:lnTo>
                  <a:lnTo>
                    <a:pt x="226313" y="212598"/>
                  </a:lnTo>
                  <a:lnTo>
                    <a:pt x="221353" y="255285"/>
                  </a:lnTo>
                  <a:lnTo>
                    <a:pt x="214248" y="292830"/>
                  </a:lnTo>
                  <a:lnTo>
                    <a:pt x="193421" y="352298"/>
                  </a:lnTo>
                  <a:lnTo>
                    <a:pt x="163925" y="388032"/>
                  </a:lnTo>
                  <a:lnTo>
                    <a:pt x="125856" y="397002"/>
                  </a:lnTo>
                  <a:lnTo>
                    <a:pt x="116310" y="396027"/>
                  </a:lnTo>
                  <a:lnTo>
                    <a:pt x="106727" y="395017"/>
                  </a:lnTo>
                  <a:lnTo>
                    <a:pt x="97121" y="393983"/>
                  </a:lnTo>
                  <a:lnTo>
                    <a:pt x="87503" y="392938"/>
                  </a:lnTo>
                  <a:lnTo>
                    <a:pt x="83012" y="448181"/>
                  </a:lnTo>
                  <a:lnTo>
                    <a:pt x="78628" y="503412"/>
                  </a:lnTo>
                  <a:lnTo>
                    <a:pt x="74269" y="558619"/>
                  </a:lnTo>
                  <a:lnTo>
                    <a:pt x="69850" y="613791"/>
                  </a:lnTo>
                  <a:lnTo>
                    <a:pt x="52399" y="611723"/>
                  </a:lnTo>
                  <a:lnTo>
                    <a:pt x="34925" y="609536"/>
                  </a:lnTo>
                  <a:lnTo>
                    <a:pt x="17450" y="607254"/>
                  </a:lnTo>
                  <a:lnTo>
                    <a:pt x="0" y="604901"/>
                  </a:lnTo>
                  <a:lnTo>
                    <a:pt x="3927" y="555395"/>
                  </a:lnTo>
                  <a:lnTo>
                    <a:pt x="7839" y="505875"/>
                  </a:lnTo>
                  <a:lnTo>
                    <a:pt x="11741" y="456342"/>
                  </a:lnTo>
                  <a:lnTo>
                    <a:pt x="15639" y="406799"/>
                  </a:lnTo>
                  <a:lnTo>
                    <a:pt x="19539" y="357248"/>
                  </a:lnTo>
                  <a:lnTo>
                    <a:pt x="23447" y="307689"/>
                  </a:lnTo>
                  <a:lnTo>
                    <a:pt x="27368" y="258125"/>
                  </a:lnTo>
                  <a:lnTo>
                    <a:pt x="31307" y="208557"/>
                  </a:lnTo>
                  <a:lnTo>
                    <a:pt x="35272" y="158988"/>
                  </a:lnTo>
                  <a:lnTo>
                    <a:pt x="39267" y="109418"/>
                  </a:lnTo>
                  <a:lnTo>
                    <a:pt x="43298" y="59851"/>
                  </a:lnTo>
                  <a:lnTo>
                    <a:pt x="47371" y="10287"/>
                  </a:lnTo>
                  <a:close/>
                </a:path>
                <a:path w="1701800" h="660400">
                  <a:moveTo>
                    <a:pt x="860932" y="33274"/>
                  </a:moveTo>
                  <a:lnTo>
                    <a:pt x="898842" y="43291"/>
                  </a:lnTo>
                  <a:lnTo>
                    <a:pt x="923798" y="74930"/>
                  </a:lnTo>
                  <a:lnTo>
                    <a:pt x="936164" y="130540"/>
                  </a:lnTo>
                  <a:lnTo>
                    <a:pt x="937746" y="168030"/>
                  </a:lnTo>
                  <a:lnTo>
                    <a:pt x="936244" y="211962"/>
                  </a:lnTo>
                  <a:lnTo>
                    <a:pt x="919269" y="215007"/>
                  </a:lnTo>
                  <a:lnTo>
                    <a:pt x="902271" y="218027"/>
                  </a:lnTo>
                  <a:lnTo>
                    <a:pt x="885273" y="220999"/>
                  </a:lnTo>
                  <a:lnTo>
                    <a:pt x="868299" y="223901"/>
                  </a:lnTo>
                  <a:lnTo>
                    <a:pt x="868634" y="204829"/>
                  </a:lnTo>
                  <a:lnTo>
                    <a:pt x="867933" y="188579"/>
                  </a:lnTo>
                  <a:lnTo>
                    <a:pt x="854710" y="150796"/>
                  </a:lnTo>
                  <a:lnTo>
                    <a:pt x="841756" y="146431"/>
                  </a:lnTo>
                  <a:lnTo>
                    <a:pt x="833501" y="146558"/>
                  </a:lnTo>
                  <a:lnTo>
                    <a:pt x="813186" y="184763"/>
                  </a:lnTo>
                  <a:lnTo>
                    <a:pt x="811357" y="201358"/>
                  </a:lnTo>
                  <a:lnTo>
                    <a:pt x="811609" y="208026"/>
                  </a:lnTo>
                  <a:lnTo>
                    <a:pt x="835660" y="242189"/>
                  </a:lnTo>
                  <a:lnTo>
                    <a:pt x="855809" y="255097"/>
                  </a:lnTo>
                  <a:lnTo>
                    <a:pt x="886202" y="281247"/>
                  </a:lnTo>
                  <a:lnTo>
                    <a:pt x="910574" y="324453"/>
                  </a:lnTo>
                  <a:lnTo>
                    <a:pt x="920222" y="381660"/>
                  </a:lnTo>
                  <a:lnTo>
                    <a:pt x="920718" y="403463"/>
                  </a:lnTo>
                  <a:lnTo>
                    <a:pt x="919928" y="426479"/>
                  </a:lnTo>
                  <a:lnTo>
                    <a:pt x="913959" y="479339"/>
                  </a:lnTo>
                  <a:lnTo>
                    <a:pt x="902219" y="533286"/>
                  </a:lnTo>
                  <a:lnTo>
                    <a:pt x="885072" y="581796"/>
                  </a:lnTo>
                  <a:lnTo>
                    <a:pt x="864328" y="619535"/>
                  </a:lnTo>
                  <a:lnTo>
                    <a:pt x="826071" y="653208"/>
                  </a:lnTo>
                  <a:lnTo>
                    <a:pt x="795401" y="659892"/>
                  </a:lnTo>
                  <a:lnTo>
                    <a:pt x="769151" y="656379"/>
                  </a:lnTo>
                  <a:lnTo>
                    <a:pt x="732178" y="626780"/>
                  </a:lnTo>
                  <a:lnTo>
                    <a:pt x="714523" y="569170"/>
                  </a:lnTo>
                  <a:lnTo>
                    <a:pt x="709519" y="493645"/>
                  </a:lnTo>
                  <a:lnTo>
                    <a:pt x="711326" y="449834"/>
                  </a:lnTo>
                  <a:lnTo>
                    <a:pt x="728376" y="447103"/>
                  </a:lnTo>
                  <a:lnTo>
                    <a:pt x="745426" y="444277"/>
                  </a:lnTo>
                  <a:lnTo>
                    <a:pt x="762476" y="441404"/>
                  </a:lnTo>
                  <a:lnTo>
                    <a:pt x="779526" y="438531"/>
                  </a:lnTo>
                  <a:lnTo>
                    <a:pt x="778789" y="458886"/>
                  </a:lnTo>
                  <a:lnTo>
                    <a:pt x="781557" y="504571"/>
                  </a:lnTo>
                  <a:lnTo>
                    <a:pt x="799470" y="538807"/>
                  </a:lnTo>
                  <a:lnTo>
                    <a:pt x="808736" y="541020"/>
                  </a:lnTo>
                  <a:lnTo>
                    <a:pt x="815951" y="539738"/>
                  </a:lnTo>
                  <a:lnTo>
                    <a:pt x="842200" y="501475"/>
                  </a:lnTo>
                  <a:lnTo>
                    <a:pt x="847423" y="466675"/>
                  </a:lnTo>
                  <a:lnTo>
                    <a:pt x="847089" y="455850"/>
                  </a:lnTo>
                  <a:lnTo>
                    <a:pt x="832326" y="418163"/>
                  </a:lnTo>
                  <a:lnTo>
                    <a:pt x="810894" y="401447"/>
                  </a:lnTo>
                  <a:lnTo>
                    <a:pt x="790832" y="386788"/>
                  </a:lnTo>
                  <a:lnTo>
                    <a:pt x="761567" y="350279"/>
                  </a:lnTo>
                  <a:lnTo>
                    <a:pt x="745954" y="304115"/>
                  </a:lnTo>
                  <a:lnTo>
                    <a:pt x="742041" y="245770"/>
                  </a:lnTo>
                  <a:lnTo>
                    <a:pt x="744346" y="211836"/>
                  </a:lnTo>
                  <a:lnTo>
                    <a:pt x="751586" y="166481"/>
                  </a:lnTo>
                  <a:lnTo>
                    <a:pt x="763777" y="123698"/>
                  </a:lnTo>
                  <a:lnTo>
                    <a:pt x="780557" y="86439"/>
                  </a:lnTo>
                  <a:lnTo>
                    <a:pt x="814052" y="47490"/>
                  </a:lnTo>
                  <a:lnTo>
                    <a:pt x="843718" y="35107"/>
                  </a:lnTo>
                  <a:lnTo>
                    <a:pt x="860932" y="33274"/>
                  </a:lnTo>
                  <a:close/>
                </a:path>
              </a:pathLst>
            </a:custGeom>
            <a:ln w="12192">
              <a:solidFill>
                <a:srgbClr val="EAEA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43200" y="4585716"/>
              <a:ext cx="1868424" cy="33223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16452" y="4213733"/>
              <a:ext cx="1700276" cy="64643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28594" y="4360291"/>
              <a:ext cx="77851" cy="14998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694938" y="4334255"/>
              <a:ext cx="89011" cy="137287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3116452" y="4212518"/>
              <a:ext cx="1700530" cy="647700"/>
            </a:xfrm>
            <a:custGeom>
              <a:avLst/>
              <a:gdLst/>
              <a:ahLst/>
              <a:cxnLst/>
              <a:rect l="l" t="t" r="r" b="b"/>
              <a:pathLst>
                <a:path w="1700529" h="647700">
                  <a:moveTo>
                    <a:pt x="1484502" y="23947"/>
                  </a:moveTo>
                  <a:lnTo>
                    <a:pt x="1529937" y="28469"/>
                  </a:lnTo>
                  <a:lnTo>
                    <a:pt x="1575371" y="33456"/>
                  </a:lnTo>
                  <a:lnTo>
                    <a:pt x="1620805" y="38895"/>
                  </a:lnTo>
                  <a:lnTo>
                    <a:pt x="1666239" y="44775"/>
                  </a:lnTo>
                  <a:lnTo>
                    <a:pt x="1674737" y="45898"/>
                  </a:lnTo>
                  <a:lnTo>
                    <a:pt x="1683257" y="46997"/>
                  </a:lnTo>
                  <a:lnTo>
                    <a:pt x="1691778" y="48097"/>
                  </a:lnTo>
                  <a:lnTo>
                    <a:pt x="1700276" y="49220"/>
                  </a:lnTo>
                  <a:lnTo>
                    <a:pt x="1693134" y="85395"/>
                  </a:lnTo>
                  <a:lnTo>
                    <a:pt x="1686004" y="121546"/>
                  </a:lnTo>
                  <a:lnTo>
                    <a:pt x="1678898" y="157698"/>
                  </a:lnTo>
                  <a:lnTo>
                    <a:pt x="1671827" y="193873"/>
                  </a:lnTo>
                  <a:lnTo>
                    <a:pt x="1666875" y="193238"/>
                  </a:lnTo>
                  <a:lnTo>
                    <a:pt x="1662049" y="192603"/>
                  </a:lnTo>
                  <a:lnTo>
                    <a:pt x="1657223" y="191968"/>
                  </a:lnTo>
                  <a:lnTo>
                    <a:pt x="1642840" y="190087"/>
                  </a:lnTo>
                  <a:lnTo>
                    <a:pt x="1628457" y="188253"/>
                  </a:lnTo>
                  <a:lnTo>
                    <a:pt x="1614074" y="186467"/>
                  </a:lnTo>
                  <a:lnTo>
                    <a:pt x="1599692" y="184729"/>
                  </a:lnTo>
                  <a:lnTo>
                    <a:pt x="1590193" y="233972"/>
                  </a:lnTo>
                  <a:lnTo>
                    <a:pt x="1580740" y="283233"/>
                  </a:lnTo>
                  <a:lnTo>
                    <a:pt x="1571323" y="332510"/>
                  </a:lnTo>
                  <a:lnTo>
                    <a:pt x="1561932" y="381803"/>
                  </a:lnTo>
                  <a:lnTo>
                    <a:pt x="1552554" y="431111"/>
                  </a:lnTo>
                  <a:lnTo>
                    <a:pt x="1543181" y="480432"/>
                  </a:lnTo>
                  <a:lnTo>
                    <a:pt x="1533802" y="529766"/>
                  </a:lnTo>
                  <a:lnTo>
                    <a:pt x="1524406" y="579111"/>
                  </a:lnTo>
                  <a:lnTo>
                    <a:pt x="1514983" y="628467"/>
                  </a:lnTo>
                  <a:lnTo>
                    <a:pt x="1497552" y="626871"/>
                  </a:lnTo>
                  <a:lnTo>
                    <a:pt x="1480121" y="625324"/>
                  </a:lnTo>
                  <a:lnTo>
                    <a:pt x="1462690" y="623823"/>
                  </a:lnTo>
                  <a:lnTo>
                    <a:pt x="1445260" y="622371"/>
                  </a:lnTo>
                  <a:lnTo>
                    <a:pt x="1454594" y="572841"/>
                  </a:lnTo>
                  <a:lnTo>
                    <a:pt x="1463893" y="523315"/>
                  </a:lnTo>
                  <a:lnTo>
                    <a:pt x="1473171" y="473795"/>
                  </a:lnTo>
                  <a:lnTo>
                    <a:pt x="1482440" y="424284"/>
                  </a:lnTo>
                  <a:lnTo>
                    <a:pt x="1491711" y="374786"/>
                  </a:lnTo>
                  <a:lnTo>
                    <a:pt x="1500998" y="325304"/>
                  </a:lnTo>
                  <a:lnTo>
                    <a:pt x="1510314" y="275840"/>
                  </a:lnTo>
                  <a:lnTo>
                    <a:pt x="1519670" y="226399"/>
                  </a:lnTo>
                  <a:lnTo>
                    <a:pt x="1529080" y="176982"/>
                  </a:lnTo>
                  <a:lnTo>
                    <a:pt x="1511057" y="175196"/>
                  </a:lnTo>
                  <a:lnTo>
                    <a:pt x="1493012" y="173458"/>
                  </a:lnTo>
                  <a:lnTo>
                    <a:pt x="1474966" y="171767"/>
                  </a:lnTo>
                  <a:lnTo>
                    <a:pt x="1456944" y="170124"/>
                  </a:lnTo>
                  <a:lnTo>
                    <a:pt x="1463803" y="133568"/>
                  </a:lnTo>
                  <a:lnTo>
                    <a:pt x="1470675" y="97035"/>
                  </a:lnTo>
                  <a:lnTo>
                    <a:pt x="1477571" y="60503"/>
                  </a:lnTo>
                  <a:lnTo>
                    <a:pt x="1484502" y="23947"/>
                  </a:lnTo>
                  <a:close/>
                </a:path>
                <a:path w="1700529" h="647700">
                  <a:moveTo>
                    <a:pt x="1016000" y="452"/>
                  </a:moveTo>
                  <a:lnTo>
                    <a:pt x="1063888" y="1119"/>
                  </a:lnTo>
                  <a:lnTo>
                    <a:pt x="1111742" y="2166"/>
                  </a:lnTo>
                  <a:lnTo>
                    <a:pt x="1159571" y="3595"/>
                  </a:lnTo>
                  <a:lnTo>
                    <a:pt x="1207389" y="5405"/>
                  </a:lnTo>
                  <a:lnTo>
                    <a:pt x="1201675" y="37336"/>
                  </a:lnTo>
                  <a:lnTo>
                    <a:pt x="1195974" y="69302"/>
                  </a:lnTo>
                  <a:lnTo>
                    <a:pt x="1190297" y="101292"/>
                  </a:lnTo>
                  <a:lnTo>
                    <a:pt x="1184656" y="133294"/>
                  </a:lnTo>
                  <a:lnTo>
                    <a:pt x="1154840" y="132316"/>
                  </a:lnTo>
                  <a:lnTo>
                    <a:pt x="1125013" y="131468"/>
                  </a:lnTo>
                  <a:lnTo>
                    <a:pt x="1095162" y="130740"/>
                  </a:lnTo>
                  <a:lnTo>
                    <a:pt x="1065276" y="130119"/>
                  </a:lnTo>
                  <a:lnTo>
                    <a:pt x="1061180" y="154047"/>
                  </a:lnTo>
                  <a:lnTo>
                    <a:pt x="1057084" y="177998"/>
                  </a:lnTo>
                  <a:lnTo>
                    <a:pt x="1052988" y="201949"/>
                  </a:lnTo>
                  <a:lnTo>
                    <a:pt x="1048893" y="225877"/>
                  </a:lnTo>
                  <a:lnTo>
                    <a:pt x="1076440" y="226327"/>
                  </a:lnTo>
                  <a:lnTo>
                    <a:pt x="1104011" y="226909"/>
                  </a:lnTo>
                  <a:lnTo>
                    <a:pt x="1131581" y="227609"/>
                  </a:lnTo>
                  <a:lnTo>
                    <a:pt x="1159129" y="228417"/>
                  </a:lnTo>
                  <a:lnTo>
                    <a:pt x="1153739" y="259012"/>
                  </a:lnTo>
                  <a:lnTo>
                    <a:pt x="1148397" y="289631"/>
                  </a:lnTo>
                  <a:lnTo>
                    <a:pt x="1143055" y="320250"/>
                  </a:lnTo>
                  <a:lnTo>
                    <a:pt x="1137666" y="350845"/>
                  </a:lnTo>
                  <a:lnTo>
                    <a:pt x="1110214" y="350206"/>
                  </a:lnTo>
                  <a:lnTo>
                    <a:pt x="1082738" y="349638"/>
                  </a:lnTo>
                  <a:lnTo>
                    <a:pt x="1055262" y="349166"/>
                  </a:lnTo>
                  <a:lnTo>
                    <a:pt x="1027811" y="348813"/>
                  </a:lnTo>
                  <a:lnTo>
                    <a:pt x="1022709" y="378551"/>
                  </a:lnTo>
                  <a:lnTo>
                    <a:pt x="1017666" y="408312"/>
                  </a:lnTo>
                  <a:lnTo>
                    <a:pt x="1012648" y="438074"/>
                  </a:lnTo>
                  <a:lnTo>
                    <a:pt x="1007618" y="467812"/>
                  </a:lnTo>
                  <a:lnTo>
                    <a:pt x="1037982" y="468074"/>
                  </a:lnTo>
                  <a:lnTo>
                    <a:pt x="1068324" y="468479"/>
                  </a:lnTo>
                  <a:lnTo>
                    <a:pt x="1098665" y="469026"/>
                  </a:lnTo>
                  <a:lnTo>
                    <a:pt x="1129030" y="469717"/>
                  </a:lnTo>
                  <a:lnTo>
                    <a:pt x="1123070" y="503741"/>
                  </a:lnTo>
                  <a:lnTo>
                    <a:pt x="1117171" y="537789"/>
                  </a:lnTo>
                  <a:lnTo>
                    <a:pt x="1111295" y="571837"/>
                  </a:lnTo>
                  <a:lnTo>
                    <a:pt x="1105408" y="605861"/>
                  </a:lnTo>
                  <a:lnTo>
                    <a:pt x="1057614" y="605093"/>
                  </a:lnTo>
                  <a:lnTo>
                    <a:pt x="1009856" y="604670"/>
                  </a:lnTo>
                  <a:lnTo>
                    <a:pt x="962122" y="604557"/>
                  </a:lnTo>
                  <a:lnTo>
                    <a:pt x="914400" y="604718"/>
                  </a:lnTo>
                  <a:lnTo>
                    <a:pt x="922838" y="554331"/>
                  </a:lnTo>
                  <a:lnTo>
                    <a:pt x="931265" y="503945"/>
                  </a:lnTo>
                  <a:lnTo>
                    <a:pt x="939686" y="453562"/>
                  </a:lnTo>
                  <a:lnTo>
                    <a:pt x="948106" y="403183"/>
                  </a:lnTo>
                  <a:lnTo>
                    <a:pt x="956530" y="352809"/>
                  </a:lnTo>
                  <a:lnTo>
                    <a:pt x="964961" y="302442"/>
                  </a:lnTo>
                  <a:lnTo>
                    <a:pt x="973406" y="252083"/>
                  </a:lnTo>
                  <a:lnTo>
                    <a:pt x="981869" y="201733"/>
                  </a:lnTo>
                  <a:lnTo>
                    <a:pt x="990355" y="151393"/>
                  </a:lnTo>
                  <a:lnTo>
                    <a:pt x="998869" y="101066"/>
                  </a:lnTo>
                  <a:lnTo>
                    <a:pt x="1007416" y="50752"/>
                  </a:lnTo>
                  <a:lnTo>
                    <a:pt x="1016000" y="452"/>
                  </a:lnTo>
                  <a:close/>
                </a:path>
                <a:path w="1700529" h="647700">
                  <a:moveTo>
                    <a:pt x="801877" y="1214"/>
                  </a:moveTo>
                  <a:lnTo>
                    <a:pt x="846054" y="571"/>
                  </a:lnTo>
                  <a:lnTo>
                    <a:pt x="890206" y="166"/>
                  </a:lnTo>
                  <a:lnTo>
                    <a:pt x="934358" y="0"/>
                  </a:lnTo>
                  <a:lnTo>
                    <a:pt x="978535" y="71"/>
                  </a:lnTo>
                  <a:lnTo>
                    <a:pt x="973012" y="32549"/>
                  </a:lnTo>
                  <a:lnTo>
                    <a:pt x="967501" y="65016"/>
                  </a:lnTo>
                  <a:lnTo>
                    <a:pt x="962015" y="97458"/>
                  </a:lnTo>
                  <a:lnTo>
                    <a:pt x="956563" y="129865"/>
                  </a:lnTo>
                  <a:lnTo>
                    <a:pt x="930465" y="129893"/>
                  </a:lnTo>
                  <a:lnTo>
                    <a:pt x="878268" y="130186"/>
                  </a:lnTo>
                  <a:lnTo>
                    <a:pt x="847808" y="156977"/>
                  </a:lnTo>
                  <a:lnTo>
                    <a:pt x="843470" y="183443"/>
                  </a:lnTo>
                  <a:lnTo>
                    <a:pt x="839132" y="209885"/>
                  </a:lnTo>
                  <a:lnTo>
                    <a:pt x="834771" y="236291"/>
                  </a:lnTo>
                  <a:lnTo>
                    <a:pt x="856966" y="236029"/>
                  </a:lnTo>
                  <a:lnTo>
                    <a:pt x="879173" y="235815"/>
                  </a:lnTo>
                  <a:lnTo>
                    <a:pt x="901404" y="235648"/>
                  </a:lnTo>
                  <a:lnTo>
                    <a:pt x="923671" y="235529"/>
                  </a:lnTo>
                  <a:lnTo>
                    <a:pt x="918549" y="266102"/>
                  </a:lnTo>
                  <a:lnTo>
                    <a:pt x="913463" y="296664"/>
                  </a:lnTo>
                  <a:lnTo>
                    <a:pt x="908401" y="327201"/>
                  </a:lnTo>
                  <a:lnTo>
                    <a:pt x="903351" y="357703"/>
                  </a:lnTo>
                  <a:lnTo>
                    <a:pt x="881179" y="357917"/>
                  </a:lnTo>
                  <a:lnTo>
                    <a:pt x="836931" y="358489"/>
                  </a:lnTo>
                  <a:lnTo>
                    <a:pt x="806745" y="408452"/>
                  </a:lnTo>
                  <a:lnTo>
                    <a:pt x="798756" y="458058"/>
                  </a:lnTo>
                  <a:lnTo>
                    <a:pt x="790810" y="507665"/>
                  </a:lnTo>
                  <a:lnTo>
                    <a:pt x="782852" y="557271"/>
                  </a:lnTo>
                  <a:lnTo>
                    <a:pt x="774826" y="606877"/>
                  </a:lnTo>
                  <a:lnTo>
                    <a:pt x="757225" y="607355"/>
                  </a:lnTo>
                  <a:lnTo>
                    <a:pt x="739648" y="607845"/>
                  </a:lnTo>
                  <a:lnTo>
                    <a:pt x="722070" y="608359"/>
                  </a:lnTo>
                  <a:lnTo>
                    <a:pt x="704469" y="608909"/>
                  </a:lnTo>
                  <a:lnTo>
                    <a:pt x="712584" y="558236"/>
                  </a:lnTo>
                  <a:lnTo>
                    <a:pt x="720680" y="507565"/>
                  </a:lnTo>
                  <a:lnTo>
                    <a:pt x="728761" y="456896"/>
                  </a:lnTo>
                  <a:lnTo>
                    <a:pt x="736835" y="406231"/>
                  </a:lnTo>
                  <a:lnTo>
                    <a:pt x="744906" y="355571"/>
                  </a:lnTo>
                  <a:lnTo>
                    <a:pt x="752983" y="304919"/>
                  </a:lnTo>
                  <a:lnTo>
                    <a:pt x="761069" y="254274"/>
                  </a:lnTo>
                  <a:lnTo>
                    <a:pt x="769173" y="203638"/>
                  </a:lnTo>
                  <a:lnTo>
                    <a:pt x="777299" y="153013"/>
                  </a:lnTo>
                  <a:lnTo>
                    <a:pt x="785455" y="102399"/>
                  </a:lnTo>
                  <a:lnTo>
                    <a:pt x="793645" y="51799"/>
                  </a:lnTo>
                  <a:lnTo>
                    <a:pt x="801877" y="1214"/>
                  </a:lnTo>
                  <a:close/>
                </a:path>
                <a:path w="1700529" h="647700">
                  <a:moveTo>
                    <a:pt x="551307" y="8834"/>
                  </a:moveTo>
                  <a:lnTo>
                    <a:pt x="581044" y="7621"/>
                  </a:lnTo>
                  <a:lnTo>
                    <a:pt x="610806" y="6469"/>
                  </a:lnTo>
                  <a:lnTo>
                    <a:pt x="640568" y="5387"/>
                  </a:lnTo>
                  <a:lnTo>
                    <a:pt x="670306" y="4389"/>
                  </a:lnTo>
                  <a:lnTo>
                    <a:pt x="685738" y="4867"/>
                  </a:lnTo>
                  <a:lnTo>
                    <a:pt x="725348" y="26705"/>
                  </a:lnTo>
                  <a:lnTo>
                    <a:pt x="737743" y="72461"/>
                  </a:lnTo>
                  <a:lnTo>
                    <a:pt x="739003" y="93678"/>
                  </a:lnTo>
                  <a:lnTo>
                    <a:pt x="738584" y="117133"/>
                  </a:lnTo>
                  <a:lnTo>
                    <a:pt x="732663" y="170759"/>
                  </a:lnTo>
                  <a:lnTo>
                    <a:pt x="723090" y="217892"/>
                  </a:lnTo>
                  <a:lnTo>
                    <a:pt x="710564" y="258262"/>
                  </a:lnTo>
                  <a:lnTo>
                    <a:pt x="687508" y="306036"/>
                  </a:lnTo>
                  <a:lnTo>
                    <a:pt x="658508" y="338123"/>
                  </a:lnTo>
                  <a:lnTo>
                    <a:pt x="650239" y="343479"/>
                  </a:lnTo>
                  <a:lnTo>
                    <a:pt x="655294" y="348855"/>
                  </a:lnTo>
                  <a:lnTo>
                    <a:pt x="669653" y="385770"/>
                  </a:lnTo>
                  <a:lnTo>
                    <a:pt x="674876" y="427073"/>
                  </a:lnTo>
                  <a:lnTo>
                    <a:pt x="676911" y="478224"/>
                  </a:lnTo>
                  <a:lnTo>
                    <a:pt x="678481" y="522025"/>
                  </a:lnTo>
                  <a:lnTo>
                    <a:pt x="680027" y="565802"/>
                  </a:lnTo>
                  <a:lnTo>
                    <a:pt x="681609" y="609544"/>
                  </a:lnTo>
                  <a:lnTo>
                    <a:pt x="661872" y="610234"/>
                  </a:lnTo>
                  <a:lnTo>
                    <a:pt x="642112" y="610973"/>
                  </a:lnTo>
                  <a:lnTo>
                    <a:pt x="622351" y="611758"/>
                  </a:lnTo>
                  <a:lnTo>
                    <a:pt x="602614" y="612592"/>
                  </a:lnTo>
                  <a:lnTo>
                    <a:pt x="600368" y="566396"/>
                  </a:lnTo>
                  <a:lnTo>
                    <a:pt x="598170" y="520199"/>
                  </a:lnTo>
                  <a:lnTo>
                    <a:pt x="595971" y="474003"/>
                  </a:lnTo>
                  <a:lnTo>
                    <a:pt x="593725" y="427807"/>
                  </a:lnTo>
                  <a:lnTo>
                    <a:pt x="590099" y="388159"/>
                  </a:lnTo>
                  <a:lnTo>
                    <a:pt x="579627" y="367609"/>
                  </a:lnTo>
                  <a:lnTo>
                    <a:pt x="573151" y="367863"/>
                  </a:lnTo>
                  <a:lnTo>
                    <a:pt x="571119" y="367990"/>
                  </a:lnTo>
                  <a:lnTo>
                    <a:pt x="568960" y="367990"/>
                  </a:lnTo>
                  <a:lnTo>
                    <a:pt x="566927" y="368117"/>
                  </a:lnTo>
                  <a:lnTo>
                    <a:pt x="559298" y="417647"/>
                  </a:lnTo>
                  <a:lnTo>
                    <a:pt x="551767" y="467177"/>
                  </a:lnTo>
                  <a:lnTo>
                    <a:pt x="544278" y="516707"/>
                  </a:lnTo>
                  <a:lnTo>
                    <a:pt x="536777" y="566237"/>
                  </a:lnTo>
                  <a:lnTo>
                    <a:pt x="529209" y="615767"/>
                  </a:lnTo>
                  <a:lnTo>
                    <a:pt x="511663" y="616553"/>
                  </a:lnTo>
                  <a:lnTo>
                    <a:pt x="494093" y="617386"/>
                  </a:lnTo>
                  <a:lnTo>
                    <a:pt x="476523" y="618267"/>
                  </a:lnTo>
                  <a:lnTo>
                    <a:pt x="458977" y="619196"/>
                  </a:lnTo>
                  <a:lnTo>
                    <a:pt x="466654" y="568303"/>
                  </a:lnTo>
                  <a:lnTo>
                    <a:pt x="474319" y="517416"/>
                  </a:lnTo>
                  <a:lnTo>
                    <a:pt x="481976" y="466534"/>
                  </a:lnTo>
                  <a:lnTo>
                    <a:pt x="489632" y="415657"/>
                  </a:lnTo>
                  <a:lnTo>
                    <a:pt x="497288" y="364786"/>
                  </a:lnTo>
                  <a:lnTo>
                    <a:pt x="504952" y="313920"/>
                  </a:lnTo>
                  <a:lnTo>
                    <a:pt x="512625" y="263059"/>
                  </a:lnTo>
                  <a:lnTo>
                    <a:pt x="520314" y="212203"/>
                  </a:lnTo>
                  <a:lnTo>
                    <a:pt x="528022" y="161353"/>
                  </a:lnTo>
                  <a:lnTo>
                    <a:pt x="535754" y="110508"/>
                  </a:lnTo>
                  <a:lnTo>
                    <a:pt x="543514" y="59668"/>
                  </a:lnTo>
                  <a:lnTo>
                    <a:pt x="551307" y="8834"/>
                  </a:lnTo>
                  <a:close/>
                </a:path>
                <a:path w="1700529" h="647700">
                  <a:moveTo>
                    <a:pt x="316611" y="20772"/>
                  </a:moveTo>
                  <a:lnTo>
                    <a:pt x="364406" y="18061"/>
                  </a:lnTo>
                  <a:lnTo>
                    <a:pt x="412178" y="15470"/>
                  </a:lnTo>
                  <a:lnTo>
                    <a:pt x="459950" y="13021"/>
                  </a:lnTo>
                  <a:lnTo>
                    <a:pt x="507746" y="10739"/>
                  </a:lnTo>
                  <a:lnTo>
                    <a:pt x="502793" y="43314"/>
                  </a:lnTo>
                  <a:lnTo>
                    <a:pt x="497840" y="75890"/>
                  </a:lnTo>
                  <a:lnTo>
                    <a:pt x="492887" y="108465"/>
                  </a:lnTo>
                  <a:lnTo>
                    <a:pt x="487934" y="141041"/>
                  </a:lnTo>
                  <a:lnTo>
                    <a:pt x="458140" y="142495"/>
                  </a:lnTo>
                  <a:lnTo>
                    <a:pt x="428371" y="144010"/>
                  </a:lnTo>
                  <a:lnTo>
                    <a:pt x="368808" y="147264"/>
                  </a:lnTo>
                  <a:lnTo>
                    <a:pt x="361648" y="195841"/>
                  </a:lnTo>
                  <a:lnTo>
                    <a:pt x="354584" y="244419"/>
                  </a:lnTo>
                  <a:lnTo>
                    <a:pt x="382111" y="242845"/>
                  </a:lnTo>
                  <a:lnTo>
                    <a:pt x="409638" y="241355"/>
                  </a:lnTo>
                  <a:lnTo>
                    <a:pt x="437165" y="239936"/>
                  </a:lnTo>
                  <a:lnTo>
                    <a:pt x="464693" y="238577"/>
                  </a:lnTo>
                  <a:lnTo>
                    <a:pt x="460043" y="269650"/>
                  </a:lnTo>
                  <a:lnTo>
                    <a:pt x="455406" y="300759"/>
                  </a:lnTo>
                  <a:lnTo>
                    <a:pt x="450744" y="331892"/>
                  </a:lnTo>
                  <a:lnTo>
                    <a:pt x="446024" y="363037"/>
                  </a:lnTo>
                  <a:lnTo>
                    <a:pt x="418592" y="364489"/>
                  </a:lnTo>
                  <a:lnTo>
                    <a:pt x="391160" y="365990"/>
                  </a:lnTo>
                  <a:lnTo>
                    <a:pt x="363728" y="367537"/>
                  </a:lnTo>
                  <a:lnTo>
                    <a:pt x="336296" y="369133"/>
                  </a:lnTo>
                  <a:lnTo>
                    <a:pt x="331934" y="399252"/>
                  </a:lnTo>
                  <a:lnTo>
                    <a:pt x="327596" y="429394"/>
                  </a:lnTo>
                  <a:lnTo>
                    <a:pt x="323258" y="459537"/>
                  </a:lnTo>
                  <a:lnTo>
                    <a:pt x="318897" y="489656"/>
                  </a:lnTo>
                  <a:lnTo>
                    <a:pt x="349188" y="487872"/>
                  </a:lnTo>
                  <a:lnTo>
                    <a:pt x="379491" y="486148"/>
                  </a:lnTo>
                  <a:lnTo>
                    <a:pt x="409819" y="484495"/>
                  </a:lnTo>
                  <a:lnTo>
                    <a:pt x="440182" y="482925"/>
                  </a:lnTo>
                  <a:lnTo>
                    <a:pt x="435002" y="517501"/>
                  </a:lnTo>
                  <a:lnTo>
                    <a:pt x="429895" y="552076"/>
                  </a:lnTo>
                  <a:lnTo>
                    <a:pt x="424787" y="586652"/>
                  </a:lnTo>
                  <a:lnTo>
                    <a:pt x="419608" y="621228"/>
                  </a:lnTo>
                  <a:lnTo>
                    <a:pt x="371963" y="623869"/>
                  </a:lnTo>
                  <a:lnTo>
                    <a:pt x="324294" y="626641"/>
                  </a:lnTo>
                  <a:lnTo>
                    <a:pt x="276625" y="629533"/>
                  </a:lnTo>
                  <a:lnTo>
                    <a:pt x="228981" y="632531"/>
                  </a:lnTo>
                  <a:lnTo>
                    <a:pt x="236273" y="581541"/>
                  </a:lnTo>
                  <a:lnTo>
                    <a:pt x="243550" y="530551"/>
                  </a:lnTo>
                  <a:lnTo>
                    <a:pt x="250817" y="479561"/>
                  </a:lnTo>
                  <a:lnTo>
                    <a:pt x="258078" y="428574"/>
                  </a:lnTo>
                  <a:lnTo>
                    <a:pt x="265339" y="377588"/>
                  </a:lnTo>
                  <a:lnTo>
                    <a:pt x="272605" y="326604"/>
                  </a:lnTo>
                  <a:lnTo>
                    <a:pt x="279882" y="275623"/>
                  </a:lnTo>
                  <a:lnTo>
                    <a:pt x="287175" y="224645"/>
                  </a:lnTo>
                  <a:lnTo>
                    <a:pt x="294489" y="173670"/>
                  </a:lnTo>
                  <a:lnTo>
                    <a:pt x="301829" y="122699"/>
                  </a:lnTo>
                  <a:lnTo>
                    <a:pt x="309201" y="71733"/>
                  </a:lnTo>
                  <a:lnTo>
                    <a:pt x="316611" y="20772"/>
                  </a:lnTo>
                  <a:close/>
                </a:path>
                <a:path w="1700529" h="647700">
                  <a:moveTo>
                    <a:pt x="82931" y="35377"/>
                  </a:moveTo>
                  <a:lnTo>
                    <a:pt x="112553" y="33454"/>
                  </a:lnTo>
                  <a:lnTo>
                    <a:pt x="142176" y="31519"/>
                  </a:lnTo>
                  <a:lnTo>
                    <a:pt x="171799" y="29608"/>
                  </a:lnTo>
                  <a:lnTo>
                    <a:pt x="219114" y="29660"/>
                  </a:lnTo>
                  <a:lnTo>
                    <a:pt x="252475" y="72969"/>
                  </a:lnTo>
                  <a:lnTo>
                    <a:pt x="258381" y="131246"/>
                  </a:lnTo>
                  <a:lnTo>
                    <a:pt x="256619" y="168356"/>
                  </a:lnTo>
                  <a:lnTo>
                    <a:pt x="251713" y="210764"/>
                  </a:lnTo>
                  <a:lnTo>
                    <a:pt x="244155" y="254642"/>
                  </a:lnTo>
                  <a:lnTo>
                    <a:pt x="234775" y="293663"/>
                  </a:lnTo>
                  <a:lnTo>
                    <a:pt x="210312" y="356941"/>
                  </a:lnTo>
                  <a:lnTo>
                    <a:pt x="178530" y="397692"/>
                  </a:lnTo>
                  <a:lnTo>
                    <a:pt x="139700" y="413202"/>
                  </a:lnTo>
                  <a:lnTo>
                    <a:pt x="130059" y="413795"/>
                  </a:lnTo>
                  <a:lnTo>
                    <a:pt x="120396" y="414424"/>
                  </a:lnTo>
                  <a:lnTo>
                    <a:pt x="94883" y="461158"/>
                  </a:lnTo>
                  <a:lnTo>
                    <a:pt x="88729" y="506580"/>
                  </a:lnTo>
                  <a:lnTo>
                    <a:pt x="82593" y="552015"/>
                  </a:lnTo>
                  <a:lnTo>
                    <a:pt x="76439" y="597468"/>
                  </a:lnTo>
                  <a:lnTo>
                    <a:pt x="70231" y="642945"/>
                  </a:lnTo>
                  <a:lnTo>
                    <a:pt x="52631" y="644090"/>
                  </a:lnTo>
                  <a:lnTo>
                    <a:pt x="35067" y="645247"/>
                  </a:lnTo>
                  <a:lnTo>
                    <a:pt x="17527" y="646428"/>
                  </a:lnTo>
                  <a:lnTo>
                    <a:pt x="0" y="647644"/>
                  </a:lnTo>
                  <a:lnTo>
                    <a:pt x="6911" y="596622"/>
                  </a:lnTo>
                  <a:lnTo>
                    <a:pt x="13807" y="545599"/>
                  </a:lnTo>
                  <a:lnTo>
                    <a:pt x="20691" y="494577"/>
                  </a:lnTo>
                  <a:lnTo>
                    <a:pt x="27568" y="443555"/>
                  </a:lnTo>
                  <a:lnTo>
                    <a:pt x="34443" y="392533"/>
                  </a:lnTo>
                  <a:lnTo>
                    <a:pt x="41322" y="341510"/>
                  </a:lnTo>
                  <a:lnTo>
                    <a:pt x="48209" y="290488"/>
                  </a:lnTo>
                  <a:lnTo>
                    <a:pt x="55108" y="239466"/>
                  </a:lnTo>
                  <a:lnTo>
                    <a:pt x="62025" y="188444"/>
                  </a:lnTo>
                  <a:lnTo>
                    <a:pt x="68965" y="137421"/>
                  </a:lnTo>
                  <a:lnTo>
                    <a:pt x="75931" y="86399"/>
                  </a:lnTo>
                  <a:lnTo>
                    <a:pt x="82931" y="35377"/>
                  </a:lnTo>
                  <a:close/>
                </a:path>
                <a:path w="1700529" h="647700">
                  <a:moveTo>
                    <a:pt x="1360170" y="3500"/>
                  </a:moveTo>
                  <a:lnTo>
                    <a:pt x="1396904" y="17724"/>
                  </a:lnTo>
                  <a:lnTo>
                    <a:pt x="1420114" y="54046"/>
                  </a:lnTo>
                  <a:lnTo>
                    <a:pt x="1431099" y="113307"/>
                  </a:lnTo>
                  <a:lnTo>
                    <a:pt x="1432436" y="151826"/>
                  </a:lnTo>
                  <a:lnTo>
                    <a:pt x="1431036" y="196286"/>
                  </a:lnTo>
                  <a:lnTo>
                    <a:pt x="1413722" y="204045"/>
                  </a:lnTo>
                  <a:lnTo>
                    <a:pt x="1396444" y="211875"/>
                  </a:lnTo>
                  <a:lnTo>
                    <a:pt x="1379190" y="219753"/>
                  </a:lnTo>
                  <a:lnTo>
                    <a:pt x="1361948" y="227655"/>
                  </a:lnTo>
                  <a:lnTo>
                    <a:pt x="1362614" y="214864"/>
                  </a:lnTo>
                  <a:lnTo>
                    <a:pt x="1362900" y="203906"/>
                  </a:lnTo>
                  <a:lnTo>
                    <a:pt x="1362805" y="194758"/>
                  </a:lnTo>
                  <a:lnTo>
                    <a:pt x="1362329" y="187396"/>
                  </a:lnTo>
                  <a:lnTo>
                    <a:pt x="1349375" y="145994"/>
                  </a:lnTo>
                  <a:lnTo>
                    <a:pt x="1336548" y="141295"/>
                  </a:lnTo>
                  <a:lnTo>
                    <a:pt x="1324665" y="143746"/>
                  </a:lnTo>
                  <a:lnTo>
                    <a:pt x="1290447" y="189555"/>
                  </a:lnTo>
                  <a:lnTo>
                    <a:pt x="1274492" y="237243"/>
                  </a:lnTo>
                  <a:lnTo>
                    <a:pt x="1259586" y="306649"/>
                  </a:lnTo>
                  <a:lnTo>
                    <a:pt x="1252007" y="352508"/>
                  </a:lnTo>
                  <a:lnTo>
                    <a:pt x="1247346" y="390628"/>
                  </a:lnTo>
                  <a:lnTo>
                    <a:pt x="1245566" y="420985"/>
                  </a:lnTo>
                  <a:lnTo>
                    <a:pt x="1246632" y="443555"/>
                  </a:lnTo>
                  <a:lnTo>
                    <a:pt x="1250086" y="459960"/>
                  </a:lnTo>
                  <a:lnTo>
                    <a:pt x="1255506" y="471828"/>
                  </a:lnTo>
                  <a:lnTo>
                    <a:pt x="1262901" y="479149"/>
                  </a:lnTo>
                  <a:lnTo>
                    <a:pt x="1272286" y="481909"/>
                  </a:lnTo>
                  <a:lnTo>
                    <a:pt x="1282078" y="480504"/>
                  </a:lnTo>
                  <a:lnTo>
                    <a:pt x="1315920" y="437505"/>
                  </a:lnTo>
                  <a:lnTo>
                    <a:pt x="1331227" y="394797"/>
                  </a:lnTo>
                  <a:lnTo>
                    <a:pt x="1338834" y="368371"/>
                  </a:lnTo>
                  <a:lnTo>
                    <a:pt x="1352034" y="381555"/>
                  </a:lnTo>
                  <a:lnTo>
                    <a:pt x="1365186" y="394787"/>
                  </a:lnTo>
                  <a:lnTo>
                    <a:pt x="1378338" y="408019"/>
                  </a:lnTo>
                  <a:lnTo>
                    <a:pt x="1391539" y="421203"/>
                  </a:lnTo>
                  <a:lnTo>
                    <a:pt x="1372123" y="482877"/>
                  </a:lnTo>
                  <a:lnTo>
                    <a:pt x="1351280" y="533217"/>
                  </a:lnTo>
                  <a:lnTo>
                    <a:pt x="1329055" y="572285"/>
                  </a:lnTo>
                  <a:lnTo>
                    <a:pt x="1293320" y="609540"/>
                  </a:lnTo>
                  <a:lnTo>
                    <a:pt x="1251458" y="620720"/>
                  </a:lnTo>
                  <a:lnTo>
                    <a:pt x="1234235" y="618222"/>
                  </a:lnTo>
                  <a:lnTo>
                    <a:pt x="1196213" y="589986"/>
                  </a:lnTo>
                  <a:lnTo>
                    <a:pt x="1181258" y="550140"/>
                  </a:lnTo>
                  <a:lnTo>
                    <a:pt x="1173352" y="488767"/>
                  </a:lnTo>
                  <a:lnTo>
                    <a:pt x="1172571" y="450195"/>
                  </a:lnTo>
                  <a:lnTo>
                    <a:pt x="1174813" y="406693"/>
                  </a:lnTo>
                  <a:lnTo>
                    <a:pt x="1180103" y="358286"/>
                  </a:lnTo>
                  <a:lnTo>
                    <a:pt x="1188466" y="304998"/>
                  </a:lnTo>
                  <a:lnTo>
                    <a:pt x="1199812" y="248293"/>
                  </a:lnTo>
                  <a:lnTo>
                    <a:pt x="1212549" y="197215"/>
                  </a:lnTo>
                  <a:lnTo>
                    <a:pt x="1226724" y="151781"/>
                  </a:lnTo>
                  <a:lnTo>
                    <a:pt x="1242387" y="112011"/>
                  </a:lnTo>
                  <a:lnTo>
                    <a:pt x="1259586" y="77922"/>
                  </a:lnTo>
                  <a:lnTo>
                    <a:pt x="1282678" y="43969"/>
                  </a:lnTo>
                  <a:lnTo>
                    <a:pt x="1333005" y="6734"/>
                  </a:lnTo>
                  <a:lnTo>
                    <a:pt x="1360170" y="3500"/>
                  </a:lnTo>
                  <a:close/>
                </a:path>
              </a:pathLst>
            </a:custGeom>
            <a:ln w="12192">
              <a:solidFill>
                <a:srgbClr val="EAEA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605527" y="4620767"/>
              <a:ext cx="1243584" cy="32156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966969" y="4284472"/>
              <a:ext cx="995806" cy="622426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4966969" y="4284472"/>
              <a:ext cx="996315" cy="622935"/>
            </a:xfrm>
            <a:custGeom>
              <a:avLst/>
              <a:gdLst/>
              <a:ahLst/>
              <a:cxnLst/>
              <a:rect l="l" t="t" r="r" b="b"/>
              <a:pathLst>
                <a:path w="996314" h="622935">
                  <a:moveTo>
                    <a:pt x="774826" y="14604"/>
                  </a:moveTo>
                  <a:lnTo>
                    <a:pt x="792640" y="14106"/>
                  </a:lnTo>
                  <a:lnTo>
                    <a:pt x="810466" y="13573"/>
                  </a:lnTo>
                  <a:lnTo>
                    <a:pt x="828315" y="13015"/>
                  </a:lnTo>
                  <a:lnTo>
                    <a:pt x="846201" y="12445"/>
                  </a:lnTo>
                  <a:lnTo>
                    <a:pt x="834241" y="65784"/>
                  </a:lnTo>
                  <a:lnTo>
                    <a:pt x="822340" y="119110"/>
                  </a:lnTo>
                  <a:lnTo>
                    <a:pt x="810464" y="172412"/>
                  </a:lnTo>
                  <a:lnTo>
                    <a:pt x="798576" y="225678"/>
                  </a:lnTo>
                  <a:lnTo>
                    <a:pt x="837358" y="224551"/>
                  </a:lnTo>
                  <a:lnTo>
                    <a:pt x="876045" y="223138"/>
                  </a:lnTo>
                  <a:lnTo>
                    <a:pt x="888049" y="169775"/>
                  </a:lnTo>
                  <a:lnTo>
                    <a:pt x="900064" y="116363"/>
                  </a:lnTo>
                  <a:lnTo>
                    <a:pt x="912104" y="62904"/>
                  </a:lnTo>
                  <a:lnTo>
                    <a:pt x="924178" y="9397"/>
                  </a:lnTo>
                  <a:lnTo>
                    <a:pt x="942085" y="8634"/>
                  </a:lnTo>
                  <a:lnTo>
                    <a:pt x="959992" y="7858"/>
                  </a:lnTo>
                  <a:lnTo>
                    <a:pt x="977899" y="7058"/>
                  </a:lnTo>
                  <a:lnTo>
                    <a:pt x="995806" y="6222"/>
                  </a:lnTo>
                  <a:lnTo>
                    <a:pt x="984235" y="57213"/>
                  </a:lnTo>
                  <a:lnTo>
                    <a:pt x="972697" y="108201"/>
                  </a:lnTo>
                  <a:lnTo>
                    <a:pt x="961185" y="159186"/>
                  </a:lnTo>
                  <a:lnTo>
                    <a:pt x="949696" y="210166"/>
                  </a:lnTo>
                  <a:lnTo>
                    <a:pt x="938225" y="261138"/>
                  </a:lnTo>
                  <a:lnTo>
                    <a:pt x="926766" y="312102"/>
                  </a:lnTo>
                  <a:lnTo>
                    <a:pt x="915315" y="363055"/>
                  </a:lnTo>
                  <a:lnTo>
                    <a:pt x="903868" y="413996"/>
                  </a:lnTo>
                  <a:lnTo>
                    <a:pt x="892419" y="464923"/>
                  </a:lnTo>
                  <a:lnTo>
                    <a:pt x="880963" y="515834"/>
                  </a:lnTo>
                  <a:lnTo>
                    <a:pt x="869495" y="566727"/>
                  </a:lnTo>
                  <a:lnTo>
                    <a:pt x="858012" y="617601"/>
                  </a:lnTo>
                  <a:lnTo>
                    <a:pt x="805326" y="619208"/>
                  </a:lnTo>
                  <a:lnTo>
                    <a:pt x="787780" y="619632"/>
                  </a:lnTo>
                  <a:lnTo>
                    <a:pt x="798777" y="570380"/>
                  </a:lnTo>
                  <a:lnTo>
                    <a:pt x="809700" y="521085"/>
                  </a:lnTo>
                  <a:lnTo>
                    <a:pt x="820598" y="471765"/>
                  </a:lnTo>
                  <a:lnTo>
                    <a:pt x="831521" y="422439"/>
                  </a:lnTo>
                  <a:lnTo>
                    <a:pt x="842517" y="373125"/>
                  </a:lnTo>
                  <a:lnTo>
                    <a:pt x="823275" y="373695"/>
                  </a:lnTo>
                  <a:lnTo>
                    <a:pt x="804021" y="374253"/>
                  </a:lnTo>
                  <a:lnTo>
                    <a:pt x="784742" y="374786"/>
                  </a:lnTo>
                  <a:lnTo>
                    <a:pt x="765428" y="375284"/>
                  </a:lnTo>
                  <a:lnTo>
                    <a:pt x="754572" y="424509"/>
                  </a:lnTo>
                  <a:lnTo>
                    <a:pt x="743769" y="473727"/>
                  </a:lnTo>
                  <a:lnTo>
                    <a:pt x="732986" y="522933"/>
                  </a:lnTo>
                  <a:lnTo>
                    <a:pt x="722183" y="572120"/>
                  </a:lnTo>
                  <a:lnTo>
                    <a:pt x="711326" y="621283"/>
                  </a:lnTo>
                  <a:lnTo>
                    <a:pt x="658802" y="622034"/>
                  </a:lnTo>
                  <a:lnTo>
                    <a:pt x="641350" y="622172"/>
                  </a:lnTo>
                  <a:lnTo>
                    <a:pt x="652452" y="571619"/>
                  </a:lnTo>
                  <a:lnTo>
                    <a:pt x="663540" y="521049"/>
                  </a:lnTo>
                  <a:lnTo>
                    <a:pt x="674618" y="470465"/>
                  </a:lnTo>
                  <a:lnTo>
                    <a:pt x="685691" y="419866"/>
                  </a:lnTo>
                  <a:lnTo>
                    <a:pt x="696767" y="369253"/>
                  </a:lnTo>
                  <a:lnTo>
                    <a:pt x="707850" y="318627"/>
                  </a:lnTo>
                  <a:lnTo>
                    <a:pt x="718946" y="267987"/>
                  </a:lnTo>
                  <a:lnTo>
                    <a:pt x="730061" y="217334"/>
                  </a:lnTo>
                  <a:lnTo>
                    <a:pt x="741201" y="166669"/>
                  </a:lnTo>
                  <a:lnTo>
                    <a:pt x="752372" y="115992"/>
                  </a:lnTo>
                  <a:lnTo>
                    <a:pt x="763578" y="65304"/>
                  </a:lnTo>
                  <a:lnTo>
                    <a:pt x="774826" y="14604"/>
                  </a:lnTo>
                  <a:close/>
                </a:path>
                <a:path w="996314" h="622935">
                  <a:moveTo>
                    <a:pt x="524382" y="17906"/>
                  </a:moveTo>
                  <a:lnTo>
                    <a:pt x="578602" y="17833"/>
                  </a:lnTo>
                  <a:lnTo>
                    <a:pt x="632856" y="17414"/>
                  </a:lnTo>
                  <a:lnTo>
                    <a:pt x="687135" y="16638"/>
                  </a:lnTo>
                  <a:lnTo>
                    <a:pt x="741426" y="15493"/>
                  </a:lnTo>
                  <a:lnTo>
                    <a:pt x="733139" y="53022"/>
                  </a:lnTo>
                  <a:lnTo>
                    <a:pt x="724852" y="90550"/>
                  </a:lnTo>
                  <a:lnTo>
                    <a:pt x="716565" y="128079"/>
                  </a:lnTo>
                  <a:lnTo>
                    <a:pt x="708278" y="165607"/>
                  </a:lnTo>
                  <a:lnTo>
                    <a:pt x="690181" y="165891"/>
                  </a:lnTo>
                  <a:lnTo>
                    <a:pt x="672083" y="166163"/>
                  </a:lnTo>
                  <a:lnTo>
                    <a:pt x="653986" y="166411"/>
                  </a:lnTo>
                  <a:lnTo>
                    <a:pt x="635888" y="166623"/>
                  </a:lnTo>
                  <a:lnTo>
                    <a:pt x="624824" y="217296"/>
                  </a:lnTo>
                  <a:lnTo>
                    <a:pt x="613806" y="267967"/>
                  </a:lnTo>
                  <a:lnTo>
                    <a:pt x="602826" y="318633"/>
                  </a:lnTo>
                  <a:lnTo>
                    <a:pt x="591874" y="369293"/>
                  </a:lnTo>
                  <a:lnTo>
                    <a:pt x="580941" y="419945"/>
                  </a:lnTo>
                  <a:lnTo>
                    <a:pt x="570018" y="470586"/>
                  </a:lnTo>
                  <a:lnTo>
                    <a:pt x="559094" y="521215"/>
                  </a:lnTo>
                  <a:lnTo>
                    <a:pt x="548161" y="571829"/>
                  </a:lnTo>
                  <a:lnTo>
                    <a:pt x="537209" y="622426"/>
                  </a:lnTo>
                  <a:lnTo>
                    <a:pt x="519683" y="622254"/>
                  </a:lnTo>
                  <a:lnTo>
                    <a:pt x="502157" y="622093"/>
                  </a:lnTo>
                  <a:lnTo>
                    <a:pt x="484631" y="621909"/>
                  </a:lnTo>
                  <a:lnTo>
                    <a:pt x="467105" y="621664"/>
                  </a:lnTo>
                  <a:lnTo>
                    <a:pt x="477968" y="571232"/>
                  </a:lnTo>
                  <a:lnTo>
                    <a:pt x="488804" y="520774"/>
                  </a:lnTo>
                  <a:lnTo>
                    <a:pt x="499622" y="470295"/>
                  </a:lnTo>
                  <a:lnTo>
                    <a:pt x="510435" y="419796"/>
                  </a:lnTo>
                  <a:lnTo>
                    <a:pt x="521251" y="369282"/>
                  </a:lnTo>
                  <a:lnTo>
                    <a:pt x="532082" y="318755"/>
                  </a:lnTo>
                  <a:lnTo>
                    <a:pt x="542939" y="268219"/>
                  </a:lnTo>
                  <a:lnTo>
                    <a:pt x="553831" y="217677"/>
                  </a:lnTo>
                  <a:lnTo>
                    <a:pt x="564768" y="167131"/>
                  </a:lnTo>
                  <a:lnTo>
                    <a:pt x="546669" y="167110"/>
                  </a:lnTo>
                  <a:lnTo>
                    <a:pt x="528558" y="167052"/>
                  </a:lnTo>
                  <a:lnTo>
                    <a:pt x="510422" y="166971"/>
                  </a:lnTo>
                  <a:lnTo>
                    <a:pt x="492251" y="166877"/>
                  </a:lnTo>
                  <a:lnTo>
                    <a:pt x="500254" y="129635"/>
                  </a:lnTo>
                  <a:lnTo>
                    <a:pt x="508269" y="92392"/>
                  </a:lnTo>
                  <a:lnTo>
                    <a:pt x="516308" y="55149"/>
                  </a:lnTo>
                  <a:lnTo>
                    <a:pt x="524382" y="17906"/>
                  </a:lnTo>
                  <a:close/>
                </a:path>
                <a:path w="996314" h="622935">
                  <a:moveTo>
                    <a:pt x="417702" y="16763"/>
                  </a:moveTo>
                  <a:lnTo>
                    <a:pt x="435609" y="17045"/>
                  </a:lnTo>
                  <a:lnTo>
                    <a:pt x="453516" y="17303"/>
                  </a:lnTo>
                  <a:lnTo>
                    <a:pt x="471423" y="17514"/>
                  </a:lnTo>
                  <a:lnTo>
                    <a:pt x="489330" y="17652"/>
                  </a:lnTo>
                  <a:lnTo>
                    <a:pt x="478558" y="67844"/>
                  </a:lnTo>
                  <a:lnTo>
                    <a:pt x="467828" y="118024"/>
                  </a:lnTo>
                  <a:lnTo>
                    <a:pt x="457132" y="168193"/>
                  </a:lnTo>
                  <a:lnTo>
                    <a:pt x="446466" y="218350"/>
                  </a:lnTo>
                  <a:lnTo>
                    <a:pt x="435822" y="268495"/>
                  </a:lnTo>
                  <a:lnTo>
                    <a:pt x="425196" y="318627"/>
                  </a:lnTo>
                  <a:lnTo>
                    <a:pt x="414579" y="368745"/>
                  </a:lnTo>
                  <a:lnTo>
                    <a:pt x="403968" y="418850"/>
                  </a:lnTo>
                  <a:lnTo>
                    <a:pt x="393354" y="468941"/>
                  </a:lnTo>
                  <a:lnTo>
                    <a:pt x="382733" y="519017"/>
                  </a:lnTo>
                  <a:lnTo>
                    <a:pt x="372097" y="569079"/>
                  </a:lnTo>
                  <a:lnTo>
                    <a:pt x="361441" y="619125"/>
                  </a:lnTo>
                  <a:lnTo>
                    <a:pt x="343915" y="618529"/>
                  </a:lnTo>
                  <a:lnTo>
                    <a:pt x="326389" y="617886"/>
                  </a:lnTo>
                  <a:lnTo>
                    <a:pt x="308863" y="617196"/>
                  </a:lnTo>
                  <a:lnTo>
                    <a:pt x="291338" y="616457"/>
                  </a:lnTo>
                  <a:lnTo>
                    <a:pt x="301869" y="566568"/>
                  </a:lnTo>
                  <a:lnTo>
                    <a:pt x="312384" y="516658"/>
                  </a:lnTo>
                  <a:lnTo>
                    <a:pt x="322887" y="466730"/>
                  </a:lnTo>
                  <a:lnTo>
                    <a:pt x="333384" y="416785"/>
                  </a:lnTo>
                  <a:lnTo>
                    <a:pt x="343879" y="366824"/>
                  </a:lnTo>
                  <a:lnTo>
                    <a:pt x="354377" y="316849"/>
                  </a:lnTo>
                  <a:lnTo>
                    <a:pt x="364883" y="266860"/>
                  </a:lnTo>
                  <a:lnTo>
                    <a:pt x="375402" y="216859"/>
                  </a:lnTo>
                  <a:lnTo>
                    <a:pt x="385939" y="166848"/>
                  </a:lnTo>
                  <a:lnTo>
                    <a:pt x="396498" y="116827"/>
                  </a:lnTo>
                  <a:lnTo>
                    <a:pt x="407084" y="66799"/>
                  </a:lnTo>
                  <a:lnTo>
                    <a:pt x="417702" y="16763"/>
                  </a:lnTo>
                  <a:close/>
                </a:path>
                <a:path w="996314" h="622935">
                  <a:moveTo>
                    <a:pt x="68706" y="0"/>
                  </a:moveTo>
                  <a:lnTo>
                    <a:pt x="85641" y="1309"/>
                  </a:lnTo>
                  <a:lnTo>
                    <a:pt x="102552" y="2571"/>
                  </a:lnTo>
                  <a:lnTo>
                    <a:pt x="119463" y="3786"/>
                  </a:lnTo>
                  <a:lnTo>
                    <a:pt x="136397" y="4952"/>
                  </a:lnTo>
                  <a:lnTo>
                    <a:pt x="130098" y="52639"/>
                  </a:lnTo>
                  <a:lnTo>
                    <a:pt x="123823" y="100337"/>
                  </a:lnTo>
                  <a:lnTo>
                    <a:pt x="117566" y="148041"/>
                  </a:lnTo>
                  <a:lnTo>
                    <a:pt x="111320" y="195747"/>
                  </a:lnTo>
                  <a:lnTo>
                    <a:pt x="105079" y="243451"/>
                  </a:lnTo>
                  <a:lnTo>
                    <a:pt x="98835" y="291149"/>
                  </a:lnTo>
                  <a:lnTo>
                    <a:pt x="92582" y="338835"/>
                  </a:lnTo>
                  <a:lnTo>
                    <a:pt x="107421" y="291780"/>
                  </a:lnTo>
                  <a:lnTo>
                    <a:pt x="122228" y="244670"/>
                  </a:lnTo>
                  <a:lnTo>
                    <a:pt x="137020" y="197517"/>
                  </a:lnTo>
                  <a:lnTo>
                    <a:pt x="151811" y="150328"/>
                  </a:lnTo>
                  <a:lnTo>
                    <a:pt x="166618" y="103112"/>
                  </a:lnTo>
                  <a:lnTo>
                    <a:pt x="181457" y="55878"/>
                  </a:lnTo>
                  <a:lnTo>
                    <a:pt x="196341" y="8635"/>
                  </a:lnTo>
                  <a:lnTo>
                    <a:pt x="213274" y="9562"/>
                  </a:lnTo>
                  <a:lnTo>
                    <a:pt x="230171" y="10429"/>
                  </a:lnTo>
                  <a:lnTo>
                    <a:pt x="247044" y="11225"/>
                  </a:lnTo>
                  <a:lnTo>
                    <a:pt x="263905" y="11937"/>
                  </a:lnTo>
                  <a:lnTo>
                    <a:pt x="259061" y="59882"/>
                  </a:lnTo>
                  <a:lnTo>
                    <a:pt x="254217" y="107813"/>
                  </a:lnTo>
                  <a:lnTo>
                    <a:pt x="249373" y="155732"/>
                  </a:lnTo>
                  <a:lnTo>
                    <a:pt x="244529" y="203643"/>
                  </a:lnTo>
                  <a:lnTo>
                    <a:pt x="239685" y="251547"/>
                  </a:lnTo>
                  <a:lnTo>
                    <a:pt x="234841" y="299447"/>
                  </a:lnTo>
                  <a:lnTo>
                    <a:pt x="229996" y="347344"/>
                  </a:lnTo>
                  <a:lnTo>
                    <a:pt x="243427" y="299861"/>
                  </a:lnTo>
                  <a:lnTo>
                    <a:pt x="256840" y="252337"/>
                  </a:lnTo>
                  <a:lnTo>
                    <a:pt x="270248" y="204779"/>
                  </a:lnTo>
                  <a:lnTo>
                    <a:pt x="283665" y="157196"/>
                  </a:lnTo>
                  <a:lnTo>
                    <a:pt x="297105" y="109592"/>
                  </a:lnTo>
                  <a:lnTo>
                    <a:pt x="310580" y="61974"/>
                  </a:lnTo>
                  <a:lnTo>
                    <a:pt x="324103" y="14350"/>
                  </a:lnTo>
                  <a:lnTo>
                    <a:pt x="340963" y="14880"/>
                  </a:lnTo>
                  <a:lnTo>
                    <a:pt x="357822" y="15351"/>
                  </a:lnTo>
                  <a:lnTo>
                    <a:pt x="374681" y="15797"/>
                  </a:lnTo>
                  <a:lnTo>
                    <a:pt x="391540" y="16255"/>
                  </a:lnTo>
                  <a:lnTo>
                    <a:pt x="376744" y="66095"/>
                  </a:lnTo>
                  <a:lnTo>
                    <a:pt x="362002" y="115915"/>
                  </a:lnTo>
                  <a:lnTo>
                    <a:pt x="347309" y="165715"/>
                  </a:lnTo>
                  <a:lnTo>
                    <a:pt x="332655" y="215490"/>
                  </a:lnTo>
                  <a:lnTo>
                    <a:pt x="318033" y="265239"/>
                  </a:lnTo>
                  <a:lnTo>
                    <a:pt x="303434" y="314959"/>
                  </a:lnTo>
                  <a:lnTo>
                    <a:pt x="288852" y="364648"/>
                  </a:lnTo>
                  <a:lnTo>
                    <a:pt x="274277" y="414302"/>
                  </a:lnTo>
                  <a:lnTo>
                    <a:pt x="259703" y="463919"/>
                  </a:lnTo>
                  <a:lnTo>
                    <a:pt x="245120" y="513496"/>
                  </a:lnTo>
                  <a:lnTo>
                    <a:pt x="230522" y="563031"/>
                  </a:lnTo>
                  <a:lnTo>
                    <a:pt x="215900" y="612520"/>
                  </a:lnTo>
                  <a:lnTo>
                    <a:pt x="198756" y="611522"/>
                  </a:lnTo>
                  <a:lnTo>
                    <a:pt x="181625" y="610441"/>
                  </a:lnTo>
                  <a:lnTo>
                    <a:pt x="164518" y="609288"/>
                  </a:lnTo>
                  <a:lnTo>
                    <a:pt x="147446" y="608076"/>
                  </a:lnTo>
                  <a:lnTo>
                    <a:pt x="152726" y="554238"/>
                  </a:lnTo>
                  <a:lnTo>
                    <a:pt x="158006" y="500388"/>
                  </a:lnTo>
                  <a:lnTo>
                    <a:pt x="163285" y="446526"/>
                  </a:lnTo>
                  <a:lnTo>
                    <a:pt x="168565" y="392655"/>
                  </a:lnTo>
                  <a:lnTo>
                    <a:pt x="173844" y="338778"/>
                  </a:lnTo>
                  <a:lnTo>
                    <a:pt x="179124" y="284896"/>
                  </a:lnTo>
                  <a:lnTo>
                    <a:pt x="184403" y="231012"/>
                  </a:lnTo>
                  <a:lnTo>
                    <a:pt x="169743" y="277487"/>
                  </a:lnTo>
                  <a:lnTo>
                    <a:pt x="155176" y="323943"/>
                  </a:lnTo>
                  <a:lnTo>
                    <a:pt x="140677" y="370371"/>
                  </a:lnTo>
                  <a:lnTo>
                    <a:pt x="126222" y="416766"/>
                  </a:lnTo>
                  <a:lnTo>
                    <a:pt x="111784" y="463119"/>
                  </a:lnTo>
                  <a:lnTo>
                    <a:pt x="97339" y="509422"/>
                  </a:lnTo>
                  <a:lnTo>
                    <a:pt x="82861" y="555669"/>
                  </a:lnTo>
                  <a:lnTo>
                    <a:pt x="68325" y="601852"/>
                  </a:lnTo>
                  <a:lnTo>
                    <a:pt x="51202" y="600378"/>
                  </a:lnTo>
                  <a:lnTo>
                    <a:pt x="34115" y="598820"/>
                  </a:lnTo>
                  <a:lnTo>
                    <a:pt x="17051" y="597191"/>
                  </a:lnTo>
                  <a:lnTo>
                    <a:pt x="0" y="595502"/>
                  </a:lnTo>
                  <a:lnTo>
                    <a:pt x="5712" y="545904"/>
                  </a:lnTo>
                  <a:lnTo>
                    <a:pt x="11421" y="496296"/>
                  </a:lnTo>
                  <a:lnTo>
                    <a:pt x="17129" y="446680"/>
                  </a:lnTo>
                  <a:lnTo>
                    <a:pt x="22836" y="397058"/>
                  </a:lnTo>
                  <a:lnTo>
                    <a:pt x="28545" y="347430"/>
                  </a:lnTo>
                  <a:lnTo>
                    <a:pt x="34258" y="297799"/>
                  </a:lnTo>
                  <a:lnTo>
                    <a:pt x="39976" y="248164"/>
                  </a:lnTo>
                  <a:lnTo>
                    <a:pt x="45701" y="198529"/>
                  </a:lnTo>
                  <a:lnTo>
                    <a:pt x="51435" y="148893"/>
                  </a:lnTo>
                  <a:lnTo>
                    <a:pt x="57179" y="99259"/>
                  </a:lnTo>
                  <a:lnTo>
                    <a:pt x="62936" y="49627"/>
                  </a:lnTo>
                  <a:lnTo>
                    <a:pt x="68706" y="0"/>
                  </a:lnTo>
                  <a:close/>
                </a:path>
              </a:pathLst>
            </a:custGeom>
            <a:ln w="12192">
              <a:solidFill>
                <a:srgbClr val="EAEA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679948" y="4600955"/>
              <a:ext cx="976883" cy="33528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971920" y="4243730"/>
              <a:ext cx="803021" cy="652500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6296126" y="4396105"/>
              <a:ext cx="134620" cy="350520"/>
            </a:xfrm>
            <a:custGeom>
              <a:avLst/>
              <a:gdLst/>
              <a:ahLst/>
              <a:cxnLst/>
              <a:rect l="l" t="t" r="r" b="b"/>
              <a:pathLst>
                <a:path w="134620" h="350520">
                  <a:moveTo>
                    <a:pt x="108102" y="0"/>
                  </a:moveTo>
                  <a:lnTo>
                    <a:pt x="75295" y="24788"/>
                  </a:lnTo>
                  <a:lnTo>
                    <a:pt x="52667" y="67123"/>
                  </a:lnTo>
                  <a:lnTo>
                    <a:pt x="30172" y="135028"/>
                  </a:lnTo>
                  <a:lnTo>
                    <a:pt x="18948" y="178816"/>
                  </a:lnTo>
                  <a:lnTo>
                    <a:pt x="9473" y="222081"/>
                  </a:lnTo>
                  <a:lnTo>
                    <a:pt x="0" y="288704"/>
                  </a:lnTo>
                  <a:lnTo>
                    <a:pt x="25" y="312039"/>
                  </a:lnTo>
                  <a:lnTo>
                    <a:pt x="2867" y="329392"/>
                  </a:lnTo>
                  <a:lnTo>
                    <a:pt x="7995" y="341614"/>
                  </a:lnTo>
                  <a:lnTo>
                    <a:pt x="15456" y="348668"/>
                  </a:lnTo>
                  <a:lnTo>
                    <a:pt x="25298" y="350520"/>
                  </a:lnTo>
                  <a:lnTo>
                    <a:pt x="36494" y="347360"/>
                  </a:lnTo>
                  <a:lnTo>
                    <a:pt x="69748" y="308356"/>
                  </a:lnTo>
                  <a:lnTo>
                    <a:pt x="92402" y="251888"/>
                  </a:lnTo>
                  <a:lnTo>
                    <a:pt x="104235" y="211897"/>
                  </a:lnTo>
                  <a:lnTo>
                    <a:pt x="116484" y="164084"/>
                  </a:lnTo>
                  <a:lnTo>
                    <a:pt x="125438" y="123606"/>
                  </a:lnTo>
                  <a:lnTo>
                    <a:pt x="134201" y="60463"/>
                  </a:lnTo>
                  <a:lnTo>
                    <a:pt x="134010" y="37846"/>
                  </a:lnTo>
                  <a:lnTo>
                    <a:pt x="131105" y="20699"/>
                  </a:lnTo>
                  <a:lnTo>
                    <a:pt x="125819" y="8683"/>
                  </a:lnTo>
                  <a:lnTo>
                    <a:pt x="118151" y="1787"/>
                  </a:lnTo>
                  <a:lnTo>
                    <a:pt x="108102" y="0"/>
                  </a:lnTo>
                  <a:close/>
                </a:path>
              </a:pathLst>
            </a:custGeom>
            <a:ln w="12191">
              <a:solidFill>
                <a:srgbClr val="EAEA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599300" y="4363211"/>
              <a:ext cx="97651" cy="139700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5971920" y="4243730"/>
              <a:ext cx="803275" cy="652780"/>
            </a:xfrm>
            <a:custGeom>
              <a:avLst/>
              <a:gdLst/>
              <a:ahLst/>
              <a:cxnLst/>
              <a:rect l="l" t="t" r="r" b="b"/>
              <a:pathLst>
                <a:path w="803275" h="652779">
                  <a:moveTo>
                    <a:pt x="623570" y="7848"/>
                  </a:moveTo>
                  <a:lnTo>
                    <a:pt x="653286" y="5923"/>
                  </a:lnTo>
                  <a:lnTo>
                    <a:pt x="682990" y="3974"/>
                  </a:lnTo>
                  <a:lnTo>
                    <a:pt x="712670" y="2026"/>
                  </a:lnTo>
                  <a:lnTo>
                    <a:pt x="742314" y="101"/>
                  </a:lnTo>
                  <a:lnTo>
                    <a:pt x="780998" y="5941"/>
                  </a:lnTo>
                  <a:lnTo>
                    <a:pt x="802016" y="47791"/>
                  </a:lnTo>
                  <a:lnTo>
                    <a:pt x="803021" y="66268"/>
                  </a:lnTo>
                  <a:lnTo>
                    <a:pt x="802260" y="87606"/>
                  </a:lnTo>
                  <a:lnTo>
                    <a:pt x="795073" y="137187"/>
                  </a:lnTo>
                  <a:lnTo>
                    <a:pt x="781927" y="190315"/>
                  </a:lnTo>
                  <a:lnTo>
                    <a:pt x="766774" y="234892"/>
                  </a:lnTo>
                  <a:lnTo>
                    <a:pt x="749428" y="272557"/>
                  </a:lnTo>
                  <a:lnTo>
                    <a:pt x="720978" y="316331"/>
                  </a:lnTo>
                  <a:lnTo>
                    <a:pt x="690118" y="342366"/>
                  </a:lnTo>
                  <a:lnTo>
                    <a:pt x="696722" y="349351"/>
                  </a:lnTo>
                  <a:lnTo>
                    <a:pt x="705993" y="395579"/>
                  </a:lnTo>
                  <a:lnTo>
                    <a:pt x="706754" y="417200"/>
                  </a:lnTo>
                  <a:lnTo>
                    <a:pt x="706707" y="425940"/>
                  </a:lnTo>
                  <a:lnTo>
                    <a:pt x="706374" y="433298"/>
                  </a:lnTo>
                  <a:lnTo>
                    <a:pt x="703782" y="477398"/>
                  </a:lnTo>
                  <a:lnTo>
                    <a:pt x="701167" y="521499"/>
                  </a:lnTo>
                  <a:lnTo>
                    <a:pt x="698551" y="565600"/>
                  </a:lnTo>
                  <a:lnTo>
                    <a:pt x="695959" y="609701"/>
                  </a:lnTo>
                  <a:lnTo>
                    <a:pt x="676243" y="611034"/>
                  </a:lnTo>
                  <a:lnTo>
                    <a:pt x="656526" y="612368"/>
                  </a:lnTo>
                  <a:lnTo>
                    <a:pt x="636809" y="613701"/>
                  </a:lnTo>
                  <a:lnTo>
                    <a:pt x="617093" y="615035"/>
                  </a:lnTo>
                  <a:lnTo>
                    <a:pt x="619248" y="568533"/>
                  </a:lnTo>
                  <a:lnTo>
                    <a:pt x="621474" y="522007"/>
                  </a:lnTo>
                  <a:lnTo>
                    <a:pt x="623700" y="475482"/>
                  </a:lnTo>
                  <a:lnTo>
                    <a:pt x="625855" y="428980"/>
                  </a:lnTo>
                  <a:lnTo>
                    <a:pt x="626500" y="412553"/>
                  </a:lnTo>
                  <a:lnTo>
                    <a:pt x="626538" y="399293"/>
                  </a:lnTo>
                  <a:lnTo>
                    <a:pt x="625981" y="389225"/>
                  </a:lnTo>
                  <a:lnTo>
                    <a:pt x="624839" y="382371"/>
                  </a:lnTo>
                  <a:lnTo>
                    <a:pt x="622046" y="373100"/>
                  </a:lnTo>
                  <a:lnTo>
                    <a:pt x="617474" y="368782"/>
                  </a:lnTo>
                  <a:lnTo>
                    <a:pt x="611124" y="369163"/>
                  </a:lnTo>
                  <a:lnTo>
                    <a:pt x="608964" y="369290"/>
                  </a:lnTo>
                  <a:lnTo>
                    <a:pt x="606932" y="369417"/>
                  </a:lnTo>
                  <a:lnTo>
                    <a:pt x="604901" y="369544"/>
                  </a:lnTo>
                  <a:lnTo>
                    <a:pt x="592610" y="419620"/>
                  </a:lnTo>
                  <a:lnTo>
                    <a:pt x="580399" y="469715"/>
                  </a:lnTo>
                  <a:lnTo>
                    <a:pt x="568224" y="519816"/>
                  </a:lnTo>
                  <a:lnTo>
                    <a:pt x="556043" y="569911"/>
                  </a:lnTo>
                  <a:lnTo>
                    <a:pt x="543813" y="619988"/>
                  </a:lnTo>
                  <a:lnTo>
                    <a:pt x="526268" y="621151"/>
                  </a:lnTo>
                  <a:lnTo>
                    <a:pt x="508698" y="622337"/>
                  </a:lnTo>
                  <a:lnTo>
                    <a:pt x="491128" y="623524"/>
                  </a:lnTo>
                  <a:lnTo>
                    <a:pt x="473582" y="624687"/>
                  </a:lnTo>
                  <a:lnTo>
                    <a:pt x="486082" y="573310"/>
                  </a:lnTo>
                  <a:lnTo>
                    <a:pt x="498566" y="521924"/>
                  </a:lnTo>
                  <a:lnTo>
                    <a:pt x="511038" y="470531"/>
                  </a:lnTo>
                  <a:lnTo>
                    <a:pt x="523503" y="419130"/>
                  </a:lnTo>
                  <a:lnTo>
                    <a:pt x="535966" y="367724"/>
                  </a:lnTo>
                  <a:lnTo>
                    <a:pt x="548433" y="316315"/>
                  </a:lnTo>
                  <a:lnTo>
                    <a:pt x="560908" y="264903"/>
                  </a:lnTo>
                  <a:lnTo>
                    <a:pt x="573395" y="213489"/>
                  </a:lnTo>
                  <a:lnTo>
                    <a:pt x="585900" y="162075"/>
                  </a:lnTo>
                  <a:lnTo>
                    <a:pt x="598428" y="110663"/>
                  </a:lnTo>
                  <a:lnTo>
                    <a:pt x="610982" y="59253"/>
                  </a:lnTo>
                  <a:lnTo>
                    <a:pt x="623570" y="7848"/>
                  </a:lnTo>
                  <a:close/>
                </a:path>
                <a:path w="803275" h="652779">
                  <a:moveTo>
                    <a:pt x="140588" y="39090"/>
                  </a:moveTo>
                  <a:lnTo>
                    <a:pt x="184687" y="36566"/>
                  </a:lnTo>
                  <a:lnTo>
                    <a:pt x="228774" y="33946"/>
                  </a:lnTo>
                  <a:lnTo>
                    <a:pt x="272837" y="31232"/>
                  </a:lnTo>
                  <a:lnTo>
                    <a:pt x="316864" y="28422"/>
                  </a:lnTo>
                  <a:lnTo>
                    <a:pt x="309056" y="61473"/>
                  </a:lnTo>
                  <a:lnTo>
                    <a:pt x="301259" y="94525"/>
                  </a:lnTo>
                  <a:lnTo>
                    <a:pt x="293487" y="127577"/>
                  </a:lnTo>
                  <a:lnTo>
                    <a:pt x="285750" y="160629"/>
                  </a:lnTo>
                  <a:lnTo>
                    <a:pt x="259671" y="162300"/>
                  </a:lnTo>
                  <a:lnTo>
                    <a:pt x="233616" y="163899"/>
                  </a:lnTo>
                  <a:lnTo>
                    <a:pt x="207561" y="165451"/>
                  </a:lnTo>
                  <a:lnTo>
                    <a:pt x="181482" y="166979"/>
                  </a:lnTo>
                  <a:lnTo>
                    <a:pt x="175218" y="193837"/>
                  </a:lnTo>
                  <a:lnTo>
                    <a:pt x="168989" y="220684"/>
                  </a:lnTo>
                  <a:lnTo>
                    <a:pt x="162784" y="247507"/>
                  </a:lnTo>
                  <a:lnTo>
                    <a:pt x="156590" y="274294"/>
                  </a:lnTo>
                  <a:lnTo>
                    <a:pt x="178782" y="273034"/>
                  </a:lnTo>
                  <a:lnTo>
                    <a:pt x="200961" y="271738"/>
                  </a:lnTo>
                  <a:lnTo>
                    <a:pt x="223117" y="270418"/>
                  </a:lnTo>
                  <a:lnTo>
                    <a:pt x="245237" y="269087"/>
                  </a:lnTo>
                  <a:lnTo>
                    <a:pt x="237997" y="300138"/>
                  </a:lnTo>
                  <a:lnTo>
                    <a:pt x="230758" y="331190"/>
                  </a:lnTo>
                  <a:lnTo>
                    <a:pt x="223519" y="362241"/>
                  </a:lnTo>
                  <a:lnTo>
                    <a:pt x="216280" y="393293"/>
                  </a:lnTo>
                  <a:lnTo>
                    <a:pt x="194182" y="394604"/>
                  </a:lnTo>
                  <a:lnTo>
                    <a:pt x="172084" y="395880"/>
                  </a:lnTo>
                  <a:lnTo>
                    <a:pt x="149986" y="397132"/>
                  </a:lnTo>
                  <a:lnTo>
                    <a:pt x="127888" y="398373"/>
                  </a:lnTo>
                  <a:lnTo>
                    <a:pt x="116296" y="448526"/>
                  </a:lnTo>
                  <a:lnTo>
                    <a:pt x="104795" y="498697"/>
                  </a:lnTo>
                  <a:lnTo>
                    <a:pt x="93324" y="548874"/>
                  </a:lnTo>
                  <a:lnTo>
                    <a:pt x="81823" y="599045"/>
                  </a:lnTo>
                  <a:lnTo>
                    <a:pt x="70230" y="649198"/>
                  </a:lnTo>
                  <a:lnTo>
                    <a:pt x="17599" y="651716"/>
                  </a:lnTo>
                  <a:lnTo>
                    <a:pt x="0" y="652500"/>
                  </a:lnTo>
                  <a:lnTo>
                    <a:pt x="11735" y="601438"/>
                  </a:lnTo>
                  <a:lnTo>
                    <a:pt x="23449" y="550362"/>
                  </a:lnTo>
                  <a:lnTo>
                    <a:pt x="35147" y="499272"/>
                  </a:lnTo>
                  <a:lnTo>
                    <a:pt x="46834" y="448171"/>
                  </a:lnTo>
                  <a:lnTo>
                    <a:pt x="58517" y="397059"/>
                  </a:lnTo>
                  <a:lnTo>
                    <a:pt x="70199" y="345938"/>
                  </a:lnTo>
                  <a:lnTo>
                    <a:pt x="81886" y="294808"/>
                  </a:lnTo>
                  <a:lnTo>
                    <a:pt x="93584" y="243673"/>
                  </a:lnTo>
                  <a:lnTo>
                    <a:pt x="105298" y="192531"/>
                  </a:lnTo>
                  <a:lnTo>
                    <a:pt x="117034" y="141386"/>
                  </a:lnTo>
                  <a:lnTo>
                    <a:pt x="128795" y="90239"/>
                  </a:lnTo>
                  <a:lnTo>
                    <a:pt x="140588" y="39090"/>
                  </a:lnTo>
                  <a:close/>
                </a:path>
                <a:path w="803275" h="652779">
                  <a:moveTo>
                    <a:pt x="467105" y="8102"/>
                  </a:moveTo>
                  <a:lnTo>
                    <a:pt x="513127" y="25358"/>
                  </a:lnTo>
                  <a:lnTo>
                    <a:pt x="535812" y="84810"/>
                  </a:lnTo>
                  <a:lnTo>
                    <a:pt x="538342" y="119771"/>
                  </a:lnTo>
                  <a:lnTo>
                    <a:pt x="537093" y="160195"/>
                  </a:lnTo>
                  <a:lnTo>
                    <a:pt x="532063" y="206087"/>
                  </a:lnTo>
                  <a:lnTo>
                    <a:pt x="523255" y="257452"/>
                  </a:lnTo>
                  <a:lnTo>
                    <a:pt x="510666" y="314299"/>
                  </a:lnTo>
                  <a:lnTo>
                    <a:pt x="497322" y="365964"/>
                  </a:lnTo>
                  <a:lnTo>
                    <a:pt x="483536" y="412914"/>
                  </a:lnTo>
                  <a:lnTo>
                    <a:pt x="469251" y="455102"/>
                  </a:lnTo>
                  <a:lnTo>
                    <a:pt x="454405" y="492480"/>
                  </a:lnTo>
                  <a:lnTo>
                    <a:pt x="423354" y="555122"/>
                  </a:lnTo>
                  <a:lnTo>
                    <a:pt x="390016" y="602716"/>
                  </a:lnTo>
                  <a:lnTo>
                    <a:pt x="354790" y="633323"/>
                  </a:lnTo>
                  <a:lnTo>
                    <a:pt x="318134" y="645261"/>
                  </a:lnTo>
                  <a:lnTo>
                    <a:pt x="300335" y="644267"/>
                  </a:lnTo>
                  <a:lnTo>
                    <a:pt x="262508" y="615924"/>
                  </a:lnTo>
                  <a:lnTo>
                    <a:pt x="249824" y="574553"/>
                  </a:lnTo>
                  <a:lnTo>
                    <a:pt x="246379" y="513562"/>
                  </a:lnTo>
                  <a:lnTo>
                    <a:pt x="248382" y="475819"/>
                  </a:lnTo>
                  <a:lnTo>
                    <a:pt x="253444" y="433456"/>
                  </a:lnTo>
                  <a:lnTo>
                    <a:pt x="261578" y="386474"/>
                  </a:lnTo>
                  <a:lnTo>
                    <a:pt x="272795" y="334873"/>
                  </a:lnTo>
                  <a:lnTo>
                    <a:pt x="287644" y="277114"/>
                  </a:lnTo>
                  <a:lnTo>
                    <a:pt x="303712" y="224543"/>
                  </a:lnTo>
                  <a:lnTo>
                    <a:pt x="321030" y="177166"/>
                  </a:lnTo>
                  <a:lnTo>
                    <a:pt x="339628" y="134989"/>
                  </a:lnTo>
                  <a:lnTo>
                    <a:pt x="359537" y="98018"/>
                  </a:lnTo>
                  <a:lnTo>
                    <a:pt x="385560" y="60108"/>
                  </a:lnTo>
                  <a:lnTo>
                    <a:pt x="412178" y="32486"/>
                  </a:lnTo>
                  <a:lnTo>
                    <a:pt x="467105" y="8102"/>
                  </a:lnTo>
                  <a:close/>
                </a:path>
              </a:pathLst>
            </a:custGeom>
            <a:ln w="12192">
              <a:solidFill>
                <a:srgbClr val="EAEA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612636" y="4754880"/>
              <a:ext cx="166116" cy="7772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818249" y="4550029"/>
              <a:ext cx="125856" cy="137794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812152" y="4543933"/>
              <a:ext cx="138049" cy="149986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725411" y="4582667"/>
              <a:ext cx="1307592" cy="324612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026915" y="4206367"/>
              <a:ext cx="1205986" cy="632460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7026915" y="4205858"/>
              <a:ext cx="1206500" cy="633095"/>
            </a:xfrm>
            <a:custGeom>
              <a:avLst/>
              <a:gdLst/>
              <a:ahLst/>
              <a:cxnLst/>
              <a:rect l="l" t="t" r="r" b="b"/>
              <a:pathLst>
                <a:path w="1206500" h="633095">
                  <a:moveTo>
                    <a:pt x="1015740" y="29718"/>
                  </a:moveTo>
                  <a:lnTo>
                    <a:pt x="1063343" y="34359"/>
                  </a:lnTo>
                  <a:lnTo>
                    <a:pt x="1110910" y="39512"/>
                  </a:lnTo>
                  <a:lnTo>
                    <a:pt x="1158454" y="45166"/>
                  </a:lnTo>
                  <a:lnTo>
                    <a:pt x="1205986" y="51308"/>
                  </a:lnTo>
                  <a:lnTo>
                    <a:pt x="1196197" y="82169"/>
                  </a:lnTo>
                  <a:lnTo>
                    <a:pt x="1186443" y="113030"/>
                  </a:lnTo>
                  <a:lnTo>
                    <a:pt x="1176714" y="143891"/>
                  </a:lnTo>
                  <a:lnTo>
                    <a:pt x="1166997" y="174752"/>
                  </a:lnTo>
                  <a:lnTo>
                    <a:pt x="1137372" y="171207"/>
                  </a:lnTo>
                  <a:lnTo>
                    <a:pt x="1107735" y="167830"/>
                  </a:lnTo>
                  <a:lnTo>
                    <a:pt x="1078075" y="164643"/>
                  </a:lnTo>
                  <a:lnTo>
                    <a:pt x="1048379" y="161671"/>
                  </a:lnTo>
                  <a:lnTo>
                    <a:pt x="1041235" y="184912"/>
                  </a:lnTo>
                  <a:lnTo>
                    <a:pt x="1034091" y="208153"/>
                  </a:lnTo>
                  <a:lnTo>
                    <a:pt x="1026947" y="231394"/>
                  </a:lnTo>
                  <a:lnTo>
                    <a:pt x="1019804" y="254635"/>
                  </a:lnTo>
                  <a:lnTo>
                    <a:pt x="1047236" y="257204"/>
                  </a:lnTo>
                  <a:lnTo>
                    <a:pt x="1074668" y="259953"/>
                  </a:lnTo>
                  <a:lnTo>
                    <a:pt x="1102100" y="262868"/>
                  </a:lnTo>
                  <a:lnTo>
                    <a:pt x="1129532" y="265938"/>
                  </a:lnTo>
                  <a:lnTo>
                    <a:pt x="1120237" y="295562"/>
                  </a:lnTo>
                  <a:lnTo>
                    <a:pt x="1110990" y="325199"/>
                  </a:lnTo>
                  <a:lnTo>
                    <a:pt x="1101742" y="354859"/>
                  </a:lnTo>
                  <a:lnTo>
                    <a:pt x="1092448" y="384556"/>
                  </a:lnTo>
                  <a:lnTo>
                    <a:pt x="1065182" y="381716"/>
                  </a:lnTo>
                  <a:lnTo>
                    <a:pt x="1037869" y="379079"/>
                  </a:lnTo>
                  <a:lnTo>
                    <a:pt x="1010509" y="376608"/>
                  </a:lnTo>
                  <a:lnTo>
                    <a:pt x="983101" y="374269"/>
                  </a:lnTo>
                  <a:lnTo>
                    <a:pt x="974262" y="403171"/>
                  </a:lnTo>
                  <a:lnTo>
                    <a:pt x="965448" y="432133"/>
                  </a:lnTo>
                  <a:lnTo>
                    <a:pt x="956633" y="461119"/>
                  </a:lnTo>
                  <a:lnTo>
                    <a:pt x="947795" y="490093"/>
                  </a:lnTo>
                  <a:lnTo>
                    <a:pt x="978062" y="492398"/>
                  </a:lnTo>
                  <a:lnTo>
                    <a:pt x="1008294" y="494919"/>
                  </a:lnTo>
                  <a:lnTo>
                    <a:pt x="1038502" y="497629"/>
                  </a:lnTo>
                  <a:lnTo>
                    <a:pt x="1068699" y="500507"/>
                  </a:lnTo>
                  <a:lnTo>
                    <a:pt x="1058451" y="533503"/>
                  </a:lnTo>
                  <a:lnTo>
                    <a:pt x="1048252" y="566547"/>
                  </a:lnTo>
                  <a:lnTo>
                    <a:pt x="1038052" y="599590"/>
                  </a:lnTo>
                  <a:lnTo>
                    <a:pt x="1027805" y="632587"/>
                  </a:lnTo>
                  <a:lnTo>
                    <a:pt x="980251" y="628610"/>
                  </a:lnTo>
                  <a:lnTo>
                    <a:pt x="932650" y="625062"/>
                  </a:lnTo>
                  <a:lnTo>
                    <a:pt x="885001" y="621942"/>
                  </a:lnTo>
                  <a:lnTo>
                    <a:pt x="837305" y="619252"/>
                  </a:lnTo>
                  <a:lnTo>
                    <a:pt x="852156" y="570013"/>
                  </a:lnTo>
                  <a:lnTo>
                    <a:pt x="866997" y="520787"/>
                  </a:lnTo>
                  <a:lnTo>
                    <a:pt x="881830" y="471576"/>
                  </a:lnTo>
                  <a:lnTo>
                    <a:pt x="896661" y="422383"/>
                  </a:lnTo>
                  <a:lnTo>
                    <a:pt x="911493" y="373208"/>
                  </a:lnTo>
                  <a:lnTo>
                    <a:pt x="926332" y="324056"/>
                  </a:lnTo>
                  <a:lnTo>
                    <a:pt x="941181" y="274927"/>
                  </a:lnTo>
                  <a:lnTo>
                    <a:pt x="956045" y="225824"/>
                  </a:lnTo>
                  <a:lnTo>
                    <a:pt x="970928" y="176750"/>
                  </a:lnTo>
                  <a:lnTo>
                    <a:pt x="985836" y="127706"/>
                  </a:lnTo>
                  <a:lnTo>
                    <a:pt x="1000771" y="78694"/>
                  </a:lnTo>
                  <a:lnTo>
                    <a:pt x="1015740" y="29718"/>
                  </a:lnTo>
                  <a:close/>
                </a:path>
                <a:path w="1206500" h="633095">
                  <a:moveTo>
                    <a:pt x="497072" y="6731"/>
                  </a:moveTo>
                  <a:lnTo>
                    <a:pt x="513740" y="6754"/>
                  </a:lnTo>
                  <a:lnTo>
                    <a:pt x="530409" y="6826"/>
                  </a:lnTo>
                  <a:lnTo>
                    <a:pt x="547078" y="6945"/>
                  </a:lnTo>
                  <a:lnTo>
                    <a:pt x="563747" y="7112"/>
                  </a:lnTo>
                  <a:lnTo>
                    <a:pt x="562589" y="54946"/>
                  </a:lnTo>
                  <a:lnTo>
                    <a:pt x="561407" y="102766"/>
                  </a:lnTo>
                  <a:lnTo>
                    <a:pt x="560208" y="150570"/>
                  </a:lnTo>
                  <a:lnTo>
                    <a:pt x="558997" y="198358"/>
                  </a:lnTo>
                  <a:lnTo>
                    <a:pt x="557782" y="246131"/>
                  </a:lnTo>
                  <a:lnTo>
                    <a:pt x="556569" y="293888"/>
                  </a:lnTo>
                  <a:lnTo>
                    <a:pt x="555365" y="341630"/>
                  </a:lnTo>
                  <a:lnTo>
                    <a:pt x="568965" y="294059"/>
                  </a:lnTo>
                  <a:lnTo>
                    <a:pt x="582560" y="246491"/>
                  </a:lnTo>
                  <a:lnTo>
                    <a:pt x="596156" y="198928"/>
                  </a:lnTo>
                  <a:lnTo>
                    <a:pt x="609763" y="151371"/>
                  </a:lnTo>
                  <a:lnTo>
                    <a:pt x="623391" y="103823"/>
                  </a:lnTo>
                  <a:lnTo>
                    <a:pt x="637047" y="56286"/>
                  </a:lnTo>
                  <a:lnTo>
                    <a:pt x="650742" y="8763"/>
                  </a:lnTo>
                  <a:lnTo>
                    <a:pt x="667527" y="9241"/>
                  </a:lnTo>
                  <a:lnTo>
                    <a:pt x="684349" y="9731"/>
                  </a:lnTo>
                  <a:lnTo>
                    <a:pt x="701194" y="10245"/>
                  </a:lnTo>
                  <a:lnTo>
                    <a:pt x="718052" y="10795"/>
                  </a:lnTo>
                  <a:lnTo>
                    <a:pt x="703501" y="60721"/>
                  </a:lnTo>
                  <a:lnTo>
                    <a:pt x="688993" y="110676"/>
                  </a:lnTo>
                  <a:lnTo>
                    <a:pt x="674520" y="160658"/>
                  </a:lnTo>
                  <a:lnTo>
                    <a:pt x="660078" y="210664"/>
                  </a:lnTo>
                  <a:lnTo>
                    <a:pt x="645661" y="260691"/>
                  </a:lnTo>
                  <a:lnTo>
                    <a:pt x="631263" y="310737"/>
                  </a:lnTo>
                  <a:lnTo>
                    <a:pt x="616878" y="360798"/>
                  </a:lnTo>
                  <a:lnTo>
                    <a:pt x="602500" y="410873"/>
                  </a:lnTo>
                  <a:lnTo>
                    <a:pt x="588125" y="460958"/>
                  </a:lnTo>
                  <a:lnTo>
                    <a:pt x="573745" y="511051"/>
                  </a:lnTo>
                  <a:lnTo>
                    <a:pt x="559355" y="561149"/>
                  </a:lnTo>
                  <a:lnTo>
                    <a:pt x="544951" y="611251"/>
                  </a:lnTo>
                  <a:lnTo>
                    <a:pt x="528470" y="611251"/>
                  </a:lnTo>
                  <a:lnTo>
                    <a:pt x="511978" y="611251"/>
                  </a:lnTo>
                  <a:lnTo>
                    <a:pt x="495462" y="611251"/>
                  </a:lnTo>
                  <a:lnTo>
                    <a:pt x="478911" y="611251"/>
                  </a:lnTo>
                  <a:lnTo>
                    <a:pt x="480081" y="563890"/>
                  </a:lnTo>
                  <a:lnTo>
                    <a:pt x="481291" y="516517"/>
                  </a:lnTo>
                  <a:lnTo>
                    <a:pt x="482519" y="469132"/>
                  </a:lnTo>
                  <a:lnTo>
                    <a:pt x="483743" y="421738"/>
                  </a:lnTo>
                  <a:lnTo>
                    <a:pt x="484940" y="374338"/>
                  </a:lnTo>
                  <a:lnTo>
                    <a:pt x="486088" y="326933"/>
                  </a:lnTo>
                  <a:lnTo>
                    <a:pt x="487166" y="279527"/>
                  </a:lnTo>
                  <a:lnTo>
                    <a:pt x="473765" y="326996"/>
                  </a:lnTo>
                  <a:lnTo>
                    <a:pt x="460435" y="374481"/>
                  </a:lnTo>
                  <a:lnTo>
                    <a:pt x="447154" y="421982"/>
                  </a:lnTo>
                  <a:lnTo>
                    <a:pt x="433900" y="469498"/>
                  </a:lnTo>
                  <a:lnTo>
                    <a:pt x="420650" y="517029"/>
                  </a:lnTo>
                  <a:lnTo>
                    <a:pt x="407382" y="564577"/>
                  </a:lnTo>
                  <a:lnTo>
                    <a:pt x="394075" y="612140"/>
                  </a:lnTo>
                  <a:lnTo>
                    <a:pt x="377670" y="612354"/>
                  </a:lnTo>
                  <a:lnTo>
                    <a:pt x="361229" y="612616"/>
                  </a:lnTo>
                  <a:lnTo>
                    <a:pt x="344765" y="612925"/>
                  </a:lnTo>
                  <a:lnTo>
                    <a:pt x="328289" y="613283"/>
                  </a:lnTo>
                  <a:lnTo>
                    <a:pt x="342342" y="562676"/>
                  </a:lnTo>
                  <a:lnTo>
                    <a:pt x="356375" y="512076"/>
                  </a:lnTo>
                  <a:lnTo>
                    <a:pt x="370395" y="461484"/>
                  </a:lnTo>
                  <a:lnTo>
                    <a:pt x="384408" y="410901"/>
                  </a:lnTo>
                  <a:lnTo>
                    <a:pt x="398422" y="360329"/>
                  </a:lnTo>
                  <a:lnTo>
                    <a:pt x="412442" y="309768"/>
                  </a:lnTo>
                  <a:lnTo>
                    <a:pt x="426475" y="259221"/>
                  </a:lnTo>
                  <a:lnTo>
                    <a:pt x="440528" y="208689"/>
                  </a:lnTo>
                  <a:lnTo>
                    <a:pt x="454608" y="158172"/>
                  </a:lnTo>
                  <a:lnTo>
                    <a:pt x="468721" y="107673"/>
                  </a:lnTo>
                  <a:lnTo>
                    <a:pt x="482873" y="57192"/>
                  </a:lnTo>
                  <a:lnTo>
                    <a:pt x="497072" y="6731"/>
                  </a:lnTo>
                  <a:close/>
                </a:path>
                <a:path w="1206500" h="633095">
                  <a:moveTo>
                    <a:pt x="373755" y="7366"/>
                  </a:moveTo>
                  <a:lnTo>
                    <a:pt x="391660" y="7177"/>
                  </a:lnTo>
                  <a:lnTo>
                    <a:pt x="409553" y="7000"/>
                  </a:lnTo>
                  <a:lnTo>
                    <a:pt x="427422" y="6848"/>
                  </a:lnTo>
                  <a:lnTo>
                    <a:pt x="445256" y="6731"/>
                  </a:lnTo>
                  <a:lnTo>
                    <a:pt x="431179" y="57289"/>
                  </a:lnTo>
                  <a:lnTo>
                    <a:pt x="417139" y="107872"/>
                  </a:lnTo>
                  <a:lnTo>
                    <a:pt x="403131" y="158478"/>
                  </a:lnTo>
                  <a:lnTo>
                    <a:pt x="389150" y="209103"/>
                  </a:lnTo>
                  <a:lnTo>
                    <a:pt x="375189" y="259745"/>
                  </a:lnTo>
                  <a:lnTo>
                    <a:pt x="361245" y="310403"/>
                  </a:lnTo>
                  <a:lnTo>
                    <a:pt x="347311" y="361075"/>
                  </a:lnTo>
                  <a:lnTo>
                    <a:pt x="333383" y="411757"/>
                  </a:lnTo>
                  <a:lnTo>
                    <a:pt x="319454" y="462448"/>
                  </a:lnTo>
                  <a:lnTo>
                    <a:pt x="305520" y="513146"/>
                  </a:lnTo>
                  <a:lnTo>
                    <a:pt x="291576" y="563848"/>
                  </a:lnTo>
                  <a:lnTo>
                    <a:pt x="277616" y="614553"/>
                  </a:lnTo>
                  <a:lnTo>
                    <a:pt x="260090" y="615053"/>
                  </a:lnTo>
                  <a:lnTo>
                    <a:pt x="242564" y="615600"/>
                  </a:lnTo>
                  <a:lnTo>
                    <a:pt x="225038" y="616196"/>
                  </a:lnTo>
                  <a:lnTo>
                    <a:pt x="207512" y="616839"/>
                  </a:lnTo>
                  <a:lnTo>
                    <a:pt x="221345" y="565980"/>
                  </a:lnTo>
                  <a:lnTo>
                    <a:pt x="235163" y="515133"/>
                  </a:lnTo>
                  <a:lnTo>
                    <a:pt x="248971" y="464298"/>
                  </a:lnTo>
                  <a:lnTo>
                    <a:pt x="262775" y="413474"/>
                  </a:lnTo>
                  <a:lnTo>
                    <a:pt x="276581" y="362662"/>
                  </a:lnTo>
                  <a:lnTo>
                    <a:pt x="290395" y="311864"/>
                  </a:lnTo>
                  <a:lnTo>
                    <a:pt x="304222" y="261079"/>
                  </a:lnTo>
                  <a:lnTo>
                    <a:pt x="318067" y="210307"/>
                  </a:lnTo>
                  <a:lnTo>
                    <a:pt x="331938" y="159549"/>
                  </a:lnTo>
                  <a:lnTo>
                    <a:pt x="345839" y="108806"/>
                  </a:lnTo>
                  <a:lnTo>
                    <a:pt x="359776" y="58078"/>
                  </a:lnTo>
                  <a:lnTo>
                    <a:pt x="373755" y="7366"/>
                  </a:lnTo>
                  <a:close/>
                </a:path>
                <a:path w="1206500" h="633095">
                  <a:moveTo>
                    <a:pt x="876548" y="8509"/>
                  </a:moveTo>
                  <a:lnTo>
                    <a:pt x="912076" y="22479"/>
                  </a:lnTo>
                  <a:lnTo>
                    <a:pt x="931412" y="58547"/>
                  </a:lnTo>
                  <a:lnTo>
                    <a:pt x="935793" y="117284"/>
                  </a:lnTo>
                  <a:lnTo>
                    <a:pt x="932840" y="155523"/>
                  </a:lnTo>
                  <a:lnTo>
                    <a:pt x="926459" y="199644"/>
                  </a:lnTo>
                  <a:lnTo>
                    <a:pt x="908095" y="207518"/>
                  </a:lnTo>
                  <a:lnTo>
                    <a:pt x="889756" y="215487"/>
                  </a:lnTo>
                  <a:lnTo>
                    <a:pt x="871416" y="223504"/>
                  </a:lnTo>
                  <a:lnTo>
                    <a:pt x="853053" y="231521"/>
                  </a:lnTo>
                  <a:lnTo>
                    <a:pt x="855219" y="218805"/>
                  </a:lnTo>
                  <a:lnTo>
                    <a:pt x="856767" y="207899"/>
                  </a:lnTo>
                  <a:lnTo>
                    <a:pt x="857696" y="198802"/>
                  </a:lnTo>
                  <a:lnTo>
                    <a:pt x="858006" y="191516"/>
                  </a:lnTo>
                  <a:lnTo>
                    <a:pt x="857859" y="181369"/>
                  </a:lnTo>
                  <a:lnTo>
                    <a:pt x="837305" y="145796"/>
                  </a:lnTo>
                  <a:lnTo>
                    <a:pt x="824991" y="148320"/>
                  </a:lnTo>
                  <a:lnTo>
                    <a:pt x="785362" y="194183"/>
                  </a:lnTo>
                  <a:lnTo>
                    <a:pt x="763978" y="241808"/>
                  </a:lnTo>
                  <a:lnTo>
                    <a:pt x="741166" y="311150"/>
                  </a:lnTo>
                  <a:lnTo>
                    <a:pt x="728471" y="356840"/>
                  </a:lnTo>
                  <a:lnTo>
                    <a:pt x="719528" y="394827"/>
                  </a:lnTo>
                  <a:lnTo>
                    <a:pt x="712845" y="447548"/>
                  </a:lnTo>
                  <a:lnTo>
                    <a:pt x="714466" y="463857"/>
                  </a:lnTo>
                  <a:lnTo>
                    <a:pt x="718575" y="475630"/>
                  </a:lnTo>
                  <a:lnTo>
                    <a:pt x="725185" y="482855"/>
                  </a:lnTo>
                  <a:lnTo>
                    <a:pt x="734308" y="485521"/>
                  </a:lnTo>
                  <a:lnTo>
                    <a:pt x="744315" y="483949"/>
                  </a:lnTo>
                  <a:lnTo>
                    <a:pt x="773551" y="456946"/>
                  </a:lnTo>
                  <a:lnTo>
                    <a:pt x="793236" y="421100"/>
                  </a:lnTo>
                  <a:lnTo>
                    <a:pt x="814064" y="371729"/>
                  </a:lnTo>
                  <a:lnTo>
                    <a:pt x="825910" y="384647"/>
                  </a:lnTo>
                  <a:lnTo>
                    <a:pt x="837686" y="397637"/>
                  </a:lnTo>
                  <a:lnTo>
                    <a:pt x="849461" y="410626"/>
                  </a:lnTo>
                  <a:lnTo>
                    <a:pt x="861308" y="423545"/>
                  </a:lnTo>
                  <a:lnTo>
                    <a:pt x="834796" y="485092"/>
                  </a:lnTo>
                  <a:lnTo>
                    <a:pt x="808095" y="535305"/>
                  </a:lnTo>
                  <a:lnTo>
                    <a:pt x="781329" y="574563"/>
                  </a:lnTo>
                  <a:lnTo>
                    <a:pt x="754755" y="602488"/>
                  </a:lnTo>
                  <a:lnTo>
                    <a:pt x="712767" y="623008"/>
                  </a:lnTo>
                  <a:lnTo>
                    <a:pt x="697859" y="624078"/>
                  </a:lnTo>
                  <a:lnTo>
                    <a:pt x="680773" y="621790"/>
                  </a:lnTo>
                  <a:lnTo>
                    <a:pt x="645662" y="594233"/>
                  </a:lnTo>
                  <a:lnTo>
                    <a:pt x="635168" y="554688"/>
                  </a:lnTo>
                  <a:lnTo>
                    <a:pt x="633499" y="526778"/>
                  </a:lnTo>
                  <a:lnTo>
                    <a:pt x="634105" y="493522"/>
                  </a:lnTo>
                  <a:lnTo>
                    <a:pt x="637631" y="455114"/>
                  </a:lnTo>
                  <a:lnTo>
                    <a:pt x="644788" y="411718"/>
                  </a:lnTo>
                  <a:lnTo>
                    <a:pt x="655589" y="363345"/>
                  </a:lnTo>
                  <a:lnTo>
                    <a:pt x="670046" y="310007"/>
                  </a:lnTo>
                  <a:lnTo>
                    <a:pt x="687743" y="253376"/>
                  </a:lnTo>
                  <a:lnTo>
                    <a:pt x="706258" y="202359"/>
                  </a:lnTo>
                  <a:lnTo>
                    <a:pt x="725614" y="156963"/>
                  </a:lnTo>
                  <a:lnTo>
                    <a:pt x="745835" y="117194"/>
                  </a:lnTo>
                  <a:lnTo>
                    <a:pt x="766947" y="83058"/>
                  </a:lnTo>
                  <a:lnTo>
                    <a:pt x="793948" y="49156"/>
                  </a:lnTo>
                  <a:lnTo>
                    <a:pt x="848760" y="11834"/>
                  </a:lnTo>
                  <a:lnTo>
                    <a:pt x="876548" y="8509"/>
                  </a:lnTo>
                  <a:close/>
                </a:path>
                <a:path w="1206500" h="633095">
                  <a:moveTo>
                    <a:pt x="234182" y="0"/>
                  </a:moveTo>
                  <a:lnTo>
                    <a:pt x="282170" y="23092"/>
                  </a:lnTo>
                  <a:lnTo>
                    <a:pt x="293582" y="66472"/>
                  </a:lnTo>
                  <a:lnTo>
                    <a:pt x="293110" y="97663"/>
                  </a:lnTo>
                  <a:lnTo>
                    <a:pt x="288542" y="135330"/>
                  </a:lnTo>
                  <a:lnTo>
                    <a:pt x="279902" y="179451"/>
                  </a:lnTo>
                  <a:lnTo>
                    <a:pt x="262471" y="182447"/>
                  </a:lnTo>
                  <a:lnTo>
                    <a:pt x="245040" y="185515"/>
                  </a:lnTo>
                  <a:lnTo>
                    <a:pt x="227609" y="188630"/>
                  </a:lnTo>
                  <a:lnTo>
                    <a:pt x="210179" y="191770"/>
                  </a:lnTo>
                  <a:lnTo>
                    <a:pt x="213631" y="172602"/>
                  </a:lnTo>
                  <a:lnTo>
                    <a:pt x="215608" y="156257"/>
                  </a:lnTo>
                  <a:lnTo>
                    <a:pt x="216108" y="142746"/>
                  </a:lnTo>
                  <a:lnTo>
                    <a:pt x="215132" y="132080"/>
                  </a:lnTo>
                  <a:lnTo>
                    <a:pt x="212607" y="124029"/>
                  </a:lnTo>
                  <a:lnTo>
                    <a:pt x="208655" y="118348"/>
                  </a:lnTo>
                  <a:lnTo>
                    <a:pt x="203273" y="115024"/>
                  </a:lnTo>
                  <a:lnTo>
                    <a:pt x="196463" y="114046"/>
                  </a:lnTo>
                  <a:lnTo>
                    <a:pt x="190416" y="115113"/>
                  </a:lnTo>
                  <a:lnTo>
                    <a:pt x="165236" y="144367"/>
                  </a:lnTo>
                  <a:lnTo>
                    <a:pt x="156172" y="183122"/>
                  </a:lnTo>
                  <a:lnTo>
                    <a:pt x="156839" y="189103"/>
                  </a:lnTo>
                  <a:lnTo>
                    <a:pt x="192631" y="223307"/>
                  </a:lnTo>
                  <a:lnTo>
                    <a:pt x="207273" y="236172"/>
                  </a:lnTo>
                  <a:lnTo>
                    <a:pt x="232146" y="276679"/>
                  </a:lnTo>
                  <a:lnTo>
                    <a:pt x="237611" y="329311"/>
                  </a:lnTo>
                  <a:lnTo>
                    <a:pt x="235942" y="350006"/>
                  </a:lnTo>
                  <a:lnTo>
                    <a:pt x="228270" y="395015"/>
                  </a:lnTo>
                  <a:lnTo>
                    <a:pt x="213705" y="448236"/>
                  </a:lnTo>
                  <a:lnTo>
                    <a:pt x="193151" y="502667"/>
                  </a:lnTo>
                  <a:lnTo>
                    <a:pt x="168001" y="551731"/>
                  </a:lnTo>
                  <a:lnTo>
                    <a:pt x="141160" y="590093"/>
                  </a:lnTo>
                  <a:lnTo>
                    <a:pt x="112535" y="616483"/>
                  </a:lnTo>
                  <a:lnTo>
                    <a:pt x="65780" y="632968"/>
                  </a:lnTo>
                  <a:lnTo>
                    <a:pt x="40149" y="630461"/>
                  </a:lnTo>
                  <a:lnTo>
                    <a:pt x="20949" y="620252"/>
                  </a:lnTo>
                  <a:lnTo>
                    <a:pt x="8129" y="602303"/>
                  </a:lnTo>
                  <a:lnTo>
                    <a:pt x="1645" y="576580"/>
                  </a:lnTo>
                  <a:lnTo>
                    <a:pt x="0" y="544915"/>
                  </a:lnTo>
                  <a:lnTo>
                    <a:pt x="1914" y="509000"/>
                  </a:lnTo>
                  <a:lnTo>
                    <a:pt x="7377" y="468870"/>
                  </a:lnTo>
                  <a:lnTo>
                    <a:pt x="16377" y="424561"/>
                  </a:lnTo>
                  <a:lnTo>
                    <a:pt x="68847" y="413756"/>
                  </a:lnTo>
                  <a:lnTo>
                    <a:pt x="82234" y="430732"/>
                  </a:lnTo>
                  <a:lnTo>
                    <a:pt x="79400" y="448659"/>
                  </a:lnTo>
                  <a:lnTo>
                    <a:pt x="77852" y="463966"/>
                  </a:lnTo>
                  <a:lnTo>
                    <a:pt x="77591" y="476631"/>
                  </a:lnTo>
                  <a:lnTo>
                    <a:pt x="79331" y="492656"/>
                  </a:lnTo>
                  <a:lnTo>
                    <a:pt x="83417" y="503967"/>
                  </a:lnTo>
                  <a:lnTo>
                    <a:pt x="89860" y="510563"/>
                  </a:lnTo>
                  <a:lnTo>
                    <a:pt x="98673" y="512445"/>
                  </a:lnTo>
                  <a:lnTo>
                    <a:pt x="106078" y="510972"/>
                  </a:lnTo>
                  <a:lnTo>
                    <a:pt x="133107" y="482508"/>
                  </a:lnTo>
                  <a:lnTo>
                    <a:pt x="149451" y="436610"/>
                  </a:lnTo>
                  <a:lnTo>
                    <a:pt x="151217" y="415464"/>
                  </a:lnTo>
                  <a:lnTo>
                    <a:pt x="150362" y="405892"/>
                  </a:lnTo>
                  <a:lnTo>
                    <a:pt x="147714" y="396803"/>
                  </a:lnTo>
                  <a:lnTo>
                    <a:pt x="142424" y="388048"/>
                  </a:lnTo>
                  <a:lnTo>
                    <a:pt x="134467" y="379674"/>
                  </a:lnTo>
                  <a:lnTo>
                    <a:pt x="123819" y="371729"/>
                  </a:lnTo>
                  <a:lnTo>
                    <a:pt x="106231" y="357592"/>
                  </a:lnTo>
                  <a:lnTo>
                    <a:pt x="92656" y="340931"/>
                  </a:lnTo>
                  <a:lnTo>
                    <a:pt x="83010" y="321794"/>
                  </a:lnTo>
                  <a:lnTo>
                    <a:pt x="77210" y="300228"/>
                  </a:lnTo>
                  <a:lnTo>
                    <a:pt x="74993" y="275800"/>
                  </a:lnTo>
                  <a:lnTo>
                    <a:pt x="76146" y="248062"/>
                  </a:lnTo>
                  <a:lnTo>
                    <a:pt x="88513" y="182753"/>
                  </a:lnTo>
                  <a:lnTo>
                    <a:pt x="103229" y="136683"/>
                  </a:lnTo>
                  <a:lnTo>
                    <a:pt x="122422" y="93091"/>
                  </a:lnTo>
                  <a:lnTo>
                    <a:pt x="145313" y="55022"/>
                  </a:lnTo>
                  <a:lnTo>
                    <a:pt x="171063" y="25908"/>
                  </a:lnTo>
                  <a:lnTo>
                    <a:pt x="216729" y="2047"/>
                  </a:lnTo>
                  <a:lnTo>
                    <a:pt x="234182" y="0"/>
                  </a:lnTo>
                  <a:close/>
                </a:path>
              </a:pathLst>
            </a:custGeom>
            <a:ln w="12192">
              <a:solidFill>
                <a:srgbClr val="EAEA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596639" y="1508760"/>
              <a:ext cx="2404872" cy="221132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04800"/>
            <a:ext cx="861060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s-Latn-BA" sz="3600" b="1" dirty="0" smtClean="0">
                <a:solidFill>
                  <a:srgbClr val="FF0000"/>
                </a:solidFill>
              </a:rPr>
              <a:t>Quick</a:t>
            </a:r>
            <a:r>
              <a:rPr lang="bs-Latn-BA" sz="3600" b="1" baseline="0" dirty="0" smtClean="0">
                <a:solidFill>
                  <a:srgbClr val="FF0000"/>
                </a:solidFill>
              </a:rPr>
              <a:t> review</a:t>
            </a:r>
            <a:r>
              <a:rPr lang="bs-Latn-BA" sz="3600" b="1" dirty="0">
                <a:solidFill>
                  <a:srgbClr val="FF0000"/>
                </a:solidFill>
              </a:rPr>
              <a:t>:</a:t>
            </a:r>
            <a:endParaRPr lang="bs-Latn-BA" sz="3600" b="1" baseline="0" dirty="0" smtClean="0">
              <a:solidFill>
                <a:srgbClr val="FF0000"/>
              </a:solidFill>
            </a:endParaRPr>
          </a:p>
          <a:p>
            <a:endParaRPr lang="bs-Latn-BA" sz="2400" dirty="0" smtClean="0"/>
          </a:p>
          <a:p>
            <a:r>
              <a:rPr lang="bs-Latn-BA" sz="2400" dirty="0" smtClean="0"/>
              <a:t>We </a:t>
            </a:r>
            <a:r>
              <a:rPr lang="bs-Latn-BA" sz="2400" dirty="0"/>
              <a:t>use the </a:t>
            </a:r>
            <a:r>
              <a:rPr lang="bs-Latn-BA" sz="2400" b="1" dirty="0"/>
              <a:t>PRESENT PERFECT </a:t>
            </a:r>
            <a:r>
              <a:rPr lang="bs-Latn-BA" sz="2400" dirty="0"/>
              <a:t>for something that started in the past and continues in the present.</a:t>
            </a:r>
          </a:p>
          <a:p>
            <a:endParaRPr lang="bs-Latn-BA" sz="3200" b="1" baseline="0" dirty="0" smtClean="0"/>
          </a:p>
          <a:p>
            <a:r>
              <a:rPr lang="bs-Latn-BA" sz="2400" dirty="0" smtClean="0"/>
              <a:t>To make the positive </a:t>
            </a:r>
            <a:r>
              <a:rPr lang="bs-Latn-BA" sz="2400" b="1" dirty="0" smtClean="0"/>
              <a:t>PRESENT PERFECT TENSE</a:t>
            </a:r>
            <a:r>
              <a:rPr lang="bs-Latn-BA" sz="2400" dirty="0" smtClean="0"/>
              <a:t>, we use:</a:t>
            </a:r>
          </a:p>
          <a:p>
            <a:r>
              <a:rPr lang="bs-Latn-BA" sz="2400" dirty="0" smtClean="0"/>
              <a:t>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bs-Latn-BA" sz="2400" i="1" dirty="0" smtClean="0">
                <a:solidFill>
                  <a:srgbClr val="FF0000"/>
                </a:solidFill>
              </a:rPr>
              <a:t>„have“/ „has“ </a:t>
            </a:r>
            <a:r>
              <a:rPr lang="bs-Latn-BA" sz="2400" dirty="0" smtClean="0"/>
              <a:t>+ the past participle</a:t>
            </a:r>
          </a:p>
          <a:p>
            <a:pPr marL="285750" indent="-285750">
              <a:buFont typeface="Arial" pitchFamily="34" charset="0"/>
              <a:buChar char="•"/>
            </a:pPr>
            <a:endParaRPr lang="bs-Latn-BA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bs-Latn-BA" sz="2400" dirty="0" smtClean="0"/>
              <a:t>We make the </a:t>
            </a:r>
            <a:r>
              <a:rPr lang="bs-Latn-BA" sz="2400" i="1" dirty="0" smtClean="0">
                <a:solidFill>
                  <a:srgbClr val="FF0000"/>
                </a:solidFill>
              </a:rPr>
              <a:t>past participle </a:t>
            </a:r>
            <a:r>
              <a:rPr lang="bs-Latn-BA" sz="2400" dirty="0" smtClean="0"/>
              <a:t>by adding </a:t>
            </a:r>
            <a:r>
              <a:rPr lang="bs-Latn-BA" sz="2400" i="1" dirty="0" smtClean="0">
                <a:solidFill>
                  <a:srgbClr val="FF0000"/>
                </a:solidFill>
              </a:rPr>
              <a:t>„ed“ </a:t>
            </a:r>
            <a:r>
              <a:rPr lang="bs-Latn-BA" sz="2400" dirty="0" smtClean="0"/>
              <a:t>to regular verbs</a:t>
            </a:r>
          </a:p>
          <a:p>
            <a:r>
              <a:rPr lang="bs-Latn-BA" sz="2400" dirty="0"/>
              <a:t> </a:t>
            </a:r>
            <a:r>
              <a:rPr lang="bs-Latn-BA" sz="2400" dirty="0" smtClean="0"/>
              <a:t>    </a:t>
            </a:r>
          </a:p>
          <a:p>
            <a:r>
              <a:rPr lang="bs-Latn-BA" sz="2400" dirty="0" smtClean="0"/>
              <a:t>They‘</a:t>
            </a:r>
            <a:r>
              <a:rPr lang="bs-Latn-BA" sz="2400" i="1" dirty="0" smtClean="0">
                <a:solidFill>
                  <a:srgbClr val="FF0000"/>
                </a:solidFill>
              </a:rPr>
              <a:t>ve been married </a:t>
            </a:r>
            <a:r>
              <a:rPr lang="bs-Latn-BA" sz="2400" dirty="0" smtClean="0"/>
              <a:t>for nearly fifty years.</a:t>
            </a:r>
          </a:p>
          <a:p>
            <a:endParaRPr lang="bs-Latn-BA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bs-Latn-BA" sz="2400" dirty="0" smtClean="0"/>
              <a:t>Irregular verbs do not add „ed“. They have </a:t>
            </a:r>
            <a:r>
              <a:rPr lang="bs-Latn-BA" sz="2400" i="1" dirty="0" smtClean="0">
                <a:solidFill>
                  <a:srgbClr val="FF0000"/>
                </a:solidFill>
              </a:rPr>
              <a:t>different</a:t>
            </a:r>
            <a:r>
              <a:rPr lang="bs-Latn-BA" sz="2400" dirty="0" smtClean="0"/>
              <a:t> verb forms.</a:t>
            </a:r>
          </a:p>
          <a:p>
            <a:endParaRPr lang="bs-Latn-BA" sz="2400" dirty="0"/>
          </a:p>
          <a:p>
            <a:r>
              <a:rPr lang="bs-Latn-BA" sz="2400" dirty="0" smtClean="0"/>
              <a:t>She </a:t>
            </a:r>
            <a:r>
              <a:rPr lang="bs-Latn-BA" sz="2400" i="1" dirty="0" smtClean="0">
                <a:solidFill>
                  <a:srgbClr val="FF0000"/>
                </a:solidFill>
              </a:rPr>
              <a:t>has gone </a:t>
            </a:r>
            <a:r>
              <a:rPr lang="bs-Latn-BA" sz="2400" dirty="0" smtClean="0"/>
              <a:t>to the bank.</a:t>
            </a:r>
          </a:p>
        </p:txBody>
      </p:sp>
    </p:spTree>
    <p:extLst>
      <p:ext uri="{BB962C8B-B14F-4D97-AF65-F5344CB8AC3E}">
        <p14:creationId xmlns:p14="http://schemas.microsoft.com/office/powerpoint/2010/main" val="97170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2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" y="609600"/>
            <a:ext cx="85344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s-Latn-BA" sz="4000" b="1" dirty="0" smtClean="0">
                <a:solidFill>
                  <a:srgbClr val="FF0000"/>
                </a:solidFill>
              </a:rPr>
              <a:t>PRESENT PERFECT WITH FOR/SINCE</a:t>
            </a:r>
          </a:p>
          <a:p>
            <a:endParaRPr lang="bs-Latn-BA" sz="4000" dirty="0" smtClean="0"/>
          </a:p>
          <a:p>
            <a:r>
              <a:rPr lang="bs-Latn-BA" sz="3600" dirty="0" smtClean="0"/>
              <a:t>I have won three prizes </a:t>
            </a:r>
            <a:r>
              <a:rPr lang="bs-Latn-BA" sz="3600" i="1" dirty="0" smtClean="0">
                <a:solidFill>
                  <a:srgbClr val="FF0000"/>
                </a:solidFill>
              </a:rPr>
              <a:t>since</a:t>
            </a:r>
            <a:r>
              <a:rPr lang="bs-Latn-BA" sz="3600" dirty="0" smtClean="0"/>
              <a:t> June.</a:t>
            </a:r>
          </a:p>
          <a:p>
            <a:r>
              <a:rPr lang="bs-Latn-BA" sz="3600" dirty="0" smtClean="0"/>
              <a:t>She has known him </a:t>
            </a:r>
            <a:r>
              <a:rPr lang="bs-Latn-BA" sz="3600" i="1" dirty="0" smtClean="0">
                <a:solidFill>
                  <a:srgbClr val="FF0000"/>
                </a:solidFill>
              </a:rPr>
              <a:t>for</a:t>
            </a:r>
            <a:r>
              <a:rPr lang="bs-Latn-BA" sz="3600" dirty="0" smtClean="0"/>
              <a:t> ten years.</a:t>
            </a:r>
          </a:p>
          <a:p>
            <a:endParaRPr lang="bs-Latn-BA" sz="3600" dirty="0" smtClean="0"/>
          </a:p>
          <a:p>
            <a:r>
              <a:rPr lang="bs-Latn-BA" sz="3600" dirty="0" smtClean="0"/>
              <a:t>I haven‘t been on holiday </a:t>
            </a:r>
            <a:r>
              <a:rPr lang="bs-Latn-BA" sz="3600" i="1" dirty="0" smtClean="0">
                <a:solidFill>
                  <a:srgbClr val="FF0000"/>
                </a:solidFill>
              </a:rPr>
              <a:t>since</a:t>
            </a:r>
            <a:r>
              <a:rPr lang="bs-Latn-BA" sz="3600" dirty="0" smtClean="0"/>
              <a:t> 2010.</a:t>
            </a:r>
          </a:p>
          <a:p>
            <a:r>
              <a:rPr lang="bs-Latn-BA" sz="3600" dirty="0" smtClean="0"/>
              <a:t>They haven‘t eaten chocolate </a:t>
            </a:r>
            <a:r>
              <a:rPr lang="bs-Latn-BA" sz="3600" i="1" dirty="0" smtClean="0">
                <a:solidFill>
                  <a:srgbClr val="FF0000"/>
                </a:solidFill>
              </a:rPr>
              <a:t>for</a:t>
            </a:r>
            <a:r>
              <a:rPr lang="bs-Latn-BA" sz="3600" dirty="0" smtClean="0"/>
              <a:t> five days. </a:t>
            </a:r>
          </a:p>
          <a:p>
            <a:endParaRPr lang="bs-Latn-BA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3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4151" y="284988"/>
            <a:ext cx="8273796" cy="134111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18794" y="428371"/>
            <a:ext cx="75107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45" dirty="0">
                <a:solidFill>
                  <a:srgbClr val="FF0000"/>
                </a:solidFill>
              </a:rPr>
              <a:t>Key</a:t>
            </a:r>
            <a:r>
              <a:rPr sz="4800" spc="-15" dirty="0">
                <a:solidFill>
                  <a:srgbClr val="FF0000"/>
                </a:solidFill>
              </a:rPr>
              <a:t> </a:t>
            </a:r>
            <a:r>
              <a:rPr sz="4800" spc="-20" dirty="0">
                <a:solidFill>
                  <a:srgbClr val="FF0000"/>
                </a:solidFill>
              </a:rPr>
              <a:t>words</a:t>
            </a:r>
            <a:r>
              <a:rPr sz="4800" spc="-10" dirty="0">
                <a:solidFill>
                  <a:srgbClr val="FF0000"/>
                </a:solidFill>
              </a:rPr>
              <a:t> </a:t>
            </a:r>
            <a:r>
              <a:rPr sz="4800" spc="-25" dirty="0">
                <a:solidFill>
                  <a:srgbClr val="FF0000"/>
                </a:solidFill>
              </a:rPr>
              <a:t>for</a:t>
            </a:r>
            <a:r>
              <a:rPr sz="4800" spc="-10" dirty="0">
                <a:solidFill>
                  <a:srgbClr val="FF0000"/>
                </a:solidFill>
              </a:rPr>
              <a:t> </a:t>
            </a:r>
            <a:r>
              <a:rPr sz="4800" spc="-20" dirty="0">
                <a:solidFill>
                  <a:srgbClr val="FF0000"/>
                </a:solidFill>
              </a:rPr>
              <a:t>present</a:t>
            </a:r>
            <a:r>
              <a:rPr sz="4800" spc="-25" dirty="0">
                <a:solidFill>
                  <a:srgbClr val="FF0000"/>
                </a:solidFill>
              </a:rPr>
              <a:t> </a:t>
            </a:r>
            <a:r>
              <a:rPr sz="4800" spc="-15" dirty="0">
                <a:solidFill>
                  <a:srgbClr val="FF0000"/>
                </a:solidFill>
              </a:rPr>
              <a:t>perfect</a:t>
            </a:r>
            <a:endParaRPr sz="4800" dirty="0">
              <a:solidFill>
                <a:srgbClr val="FF0000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490762"/>
            <a:ext cx="7376159" cy="1765300"/>
          </a:xfrm>
          <a:prstGeom prst="rect">
            <a:avLst/>
          </a:prstGeom>
        </p:spPr>
        <p:txBody>
          <a:bodyPr vert="horz" wrap="square" lIns="0" tIns="126364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94"/>
              </a:spcBef>
              <a:buFont typeface="Arial"/>
              <a:buChar char="•"/>
              <a:tabLst>
                <a:tab pos="356235" algn="l"/>
              </a:tabLst>
            </a:pPr>
            <a:r>
              <a:rPr sz="3600" b="1" i="1" u="heavy" spc="-10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Calibri"/>
                <a:cs typeface="Calibri"/>
              </a:rPr>
              <a:t>Since</a:t>
            </a:r>
            <a:r>
              <a:rPr sz="3600" b="1" i="1" u="heavy" spc="-2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Calibri"/>
                <a:cs typeface="Calibri"/>
              </a:rPr>
              <a:t> </a:t>
            </a:r>
            <a:r>
              <a:rPr sz="3600" u="heavy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Calibri"/>
                <a:cs typeface="Calibri"/>
              </a:rPr>
              <a:t>and</a:t>
            </a:r>
            <a:r>
              <a:rPr sz="3600" u="heavy" spc="-3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Calibri"/>
                <a:cs typeface="Calibri"/>
              </a:rPr>
              <a:t> </a:t>
            </a:r>
            <a:r>
              <a:rPr sz="3600" b="1" i="1" u="heavy" spc="-10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Calibri"/>
                <a:cs typeface="Calibri"/>
              </a:rPr>
              <a:t>for:</a:t>
            </a:r>
            <a:endParaRPr sz="3600">
              <a:latin typeface="Calibri"/>
              <a:cs typeface="Calibri"/>
            </a:endParaRPr>
          </a:p>
          <a:p>
            <a:pPr marL="355600" marR="5080" indent="-343535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b="1" i="1" spc="-10" dirty="0">
                <a:latin typeface="Calibri"/>
                <a:cs typeface="Calibri"/>
              </a:rPr>
              <a:t>Since </a:t>
            </a:r>
            <a:r>
              <a:rPr sz="3200" b="1" i="1" dirty="0">
                <a:latin typeface="Calibri"/>
                <a:cs typeface="Calibri"/>
              </a:rPr>
              <a:t>+ </a:t>
            </a:r>
            <a:r>
              <a:rPr sz="3200" b="1" i="1" spc="-5" dirty="0">
                <a:latin typeface="Calibri"/>
                <a:cs typeface="Calibri"/>
              </a:rPr>
              <a:t>specific point </a:t>
            </a:r>
            <a:r>
              <a:rPr sz="3200" b="1" i="1" dirty="0">
                <a:latin typeface="Calibri"/>
                <a:cs typeface="Calibri"/>
              </a:rPr>
              <a:t>in the </a:t>
            </a:r>
            <a:r>
              <a:rPr sz="3200" b="1" i="1" spc="-10" dirty="0">
                <a:latin typeface="Calibri"/>
                <a:cs typeface="Calibri"/>
              </a:rPr>
              <a:t>past </a:t>
            </a:r>
            <a:r>
              <a:rPr sz="3200" b="1" i="1" spc="-5" dirty="0">
                <a:latin typeface="Calibri"/>
                <a:cs typeface="Calibri"/>
              </a:rPr>
              <a:t>when </a:t>
            </a:r>
            <a:r>
              <a:rPr sz="3200" b="1" i="1" dirty="0">
                <a:latin typeface="Calibri"/>
                <a:cs typeface="Calibri"/>
              </a:rPr>
              <a:t>the </a:t>
            </a:r>
            <a:r>
              <a:rPr sz="3200" b="1" i="1" spc="-710" dirty="0">
                <a:latin typeface="Calibri"/>
                <a:cs typeface="Calibri"/>
              </a:rPr>
              <a:t> </a:t>
            </a:r>
            <a:r>
              <a:rPr sz="3200" b="1" i="1" dirty="0">
                <a:latin typeface="Calibri"/>
                <a:cs typeface="Calibri"/>
              </a:rPr>
              <a:t>action</a:t>
            </a:r>
            <a:r>
              <a:rPr sz="3200" b="1" i="1" spc="-35" dirty="0">
                <a:latin typeface="Calibri"/>
                <a:cs typeface="Calibri"/>
              </a:rPr>
              <a:t> </a:t>
            </a:r>
            <a:r>
              <a:rPr sz="3200" b="1" i="1" spc="-15" dirty="0">
                <a:latin typeface="Calibri"/>
                <a:cs typeface="Calibri"/>
              </a:rPr>
              <a:t>started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4497400"/>
            <a:ext cx="533019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b="1" i="1" spc="-15" dirty="0">
                <a:latin typeface="Calibri"/>
                <a:cs typeface="Calibri"/>
              </a:rPr>
              <a:t>For </a:t>
            </a:r>
            <a:r>
              <a:rPr sz="3200" b="1" i="1" dirty="0">
                <a:latin typeface="Calibri"/>
                <a:cs typeface="Calibri"/>
              </a:rPr>
              <a:t>+</a:t>
            </a:r>
            <a:r>
              <a:rPr sz="3200" b="1" i="1" spc="-10" dirty="0">
                <a:latin typeface="Calibri"/>
                <a:cs typeface="Calibri"/>
              </a:rPr>
              <a:t> </a:t>
            </a:r>
            <a:r>
              <a:rPr sz="3200" b="1" i="1" dirty="0">
                <a:latin typeface="Calibri"/>
                <a:cs typeface="Calibri"/>
              </a:rPr>
              <a:t>duration,</a:t>
            </a:r>
            <a:r>
              <a:rPr sz="3200" b="1" i="1" spc="-30" dirty="0">
                <a:latin typeface="Calibri"/>
                <a:cs typeface="Calibri"/>
              </a:rPr>
              <a:t> </a:t>
            </a:r>
            <a:r>
              <a:rPr sz="3200" b="1" i="1" dirty="0">
                <a:latin typeface="Calibri"/>
                <a:cs typeface="Calibri"/>
              </a:rPr>
              <a:t>length</a:t>
            </a:r>
            <a:r>
              <a:rPr sz="3200" b="1" i="1" spc="-10" dirty="0">
                <a:latin typeface="Calibri"/>
                <a:cs typeface="Calibri"/>
              </a:rPr>
              <a:t> </a:t>
            </a:r>
            <a:r>
              <a:rPr sz="3200" b="1" i="1" dirty="0">
                <a:latin typeface="Calibri"/>
                <a:cs typeface="Calibri"/>
              </a:rPr>
              <a:t>of</a:t>
            </a:r>
            <a:r>
              <a:rPr sz="3200" b="1" i="1" spc="-20" dirty="0">
                <a:latin typeface="Calibri"/>
                <a:cs typeface="Calibri"/>
              </a:rPr>
              <a:t> </a:t>
            </a:r>
            <a:r>
              <a:rPr sz="3200" b="1" i="1" dirty="0">
                <a:latin typeface="Calibri"/>
                <a:cs typeface="Calibri"/>
              </a:rPr>
              <a:t>time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38961" y="3573017"/>
            <a:ext cx="6685915" cy="609600"/>
          </a:xfrm>
          <a:custGeom>
            <a:avLst/>
            <a:gdLst/>
            <a:ahLst/>
            <a:cxnLst/>
            <a:rect l="l" t="t" r="r" b="b"/>
            <a:pathLst>
              <a:path w="6685915" h="609600">
                <a:moveTo>
                  <a:pt x="0" y="304800"/>
                </a:moveTo>
                <a:lnTo>
                  <a:pt x="6685788" y="304800"/>
                </a:lnTo>
              </a:path>
              <a:path w="6685915" h="609600">
                <a:moveTo>
                  <a:pt x="3343655" y="0"/>
                </a:moveTo>
                <a:lnTo>
                  <a:pt x="2540508" y="533400"/>
                </a:lnTo>
              </a:path>
              <a:path w="6685915" h="609600">
                <a:moveTo>
                  <a:pt x="2540508" y="0"/>
                </a:moveTo>
                <a:lnTo>
                  <a:pt x="3209543" y="60960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838961" y="3997433"/>
            <a:ext cx="8223250" cy="1961514"/>
            <a:chOff x="838961" y="3997433"/>
            <a:chExt cx="8223250" cy="1961514"/>
          </a:xfrm>
        </p:grpSpPr>
        <p:sp>
          <p:nvSpPr>
            <p:cNvPr id="8" name="object 8"/>
            <p:cNvSpPr/>
            <p:nvPr/>
          </p:nvSpPr>
          <p:spPr>
            <a:xfrm>
              <a:off x="838961" y="5334761"/>
              <a:ext cx="5562600" cy="609600"/>
            </a:xfrm>
            <a:custGeom>
              <a:avLst/>
              <a:gdLst/>
              <a:ahLst/>
              <a:cxnLst/>
              <a:rect l="l" t="t" r="r" b="b"/>
              <a:pathLst>
                <a:path w="5562600" h="609600">
                  <a:moveTo>
                    <a:pt x="0" y="304800"/>
                  </a:moveTo>
                  <a:lnTo>
                    <a:pt x="5562600" y="304800"/>
                  </a:lnTo>
                </a:path>
                <a:path w="5562600" h="609600">
                  <a:moveTo>
                    <a:pt x="2033015" y="0"/>
                  </a:moveTo>
                  <a:lnTo>
                    <a:pt x="1391412" y="609600"/>
                  </a:lnTo>
                </a:path>
                <a:path w="5562600" h="609600">
                  <a:moveTo>
                    <a:pt x="1498092" y="0"/>
                  </a:moveTo>
                  <a:lnTo>
                    <a:pt x="1924812" y="609600"/>
                  </a:lnTo>
                </a:path>
                <a:path w="5562600" h="609600">
                  <a:moveTo>
                    <a:pt x="5027676" y="76200"/>
                  </a:moveTo>
                  <a:lnTo>
                    <a:pt x="5562600" y="304800"/>
                  </a:lnTo>
                </a:path>
                <a:path w="5562600" h="609600">
                  <a:moveTo>
                    <a:pt x="5562600" y="304800"/>
                  </a:moveTo>
                  <a:lnTo>
                    <a:pt x="5027676" y="533400"/>
                  </a:lnTo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357351" y="3997439"/>
              <a:ext cx="1179830" cy="836294"/>
            </a:xfrm>
            <a:custGeom>
              <a:avLst/>
              <a:gdLst/>
              <a:ahLst/>
              <a:cxnLst/>
              <a:rect l="l" t="t" r="r" b="b"/>
              <a:pathLst>
                <a:path w="1179829" h="836295">
                  <a:moveTo>
                    <a:pt x="652208" y="206654"/>
                  </a:moveTo>
                  <a:lnTo>
                    <a:pt x="651040" y="188099"/>
                  </a:lnTo>
                  <a:lnTo>
                    <a:pt x="650963" y="158965"/>
                  </a:lnTo>
                  <a:lnTo>
                    <a:pt x="650735" y="157645"/>
                  </a:lnTo>
                  <a:lnTo>
                    <a:pt x="641667" y="112598"/>
                  </a:lnTo>
                  <a:lnTo>
                    <a:pt x="623062" y="76822"/>
                  </a:lnTo>
                  <a:lnTo>
                    <a:pt x="581875" y="37096"/>
                  </a:lnTo>
                  <a:lnTo>
                    <a:pt x="539369" y="17284"/>
                  </a:lnTo>
                  <a:lnTo>
                    <a:pt x="494207" y="5334"/>
                  </a:lnTo>
                  <a:lnTo>
                    <a:pt x="475602" y="3200"/>
                  </a:lnTo>
                  <a:lnTo>
                    <a:pt x="475602" y="180162"/>
                  </a:lnTo>
                  <a:lnTo>
                    <a:pt x="475602" y="190754"/>
                  </a:lnTo>
                  <a:lnTo>
                    <a:pt x="470293" y="200012"/>
                  </a:lnTo>
                  <a:lnTo>
                    <a:pt x="463638" y="207975"/>
                  </a:lnTo>
                  <a:lnTo>
                    <a:pt x="453021" y="210616"/>
                  </a:lnTo>
                  <a:lnTo>
                    <a:pt x="442391" y="210616"/>
                  </a:lnTo>
                  <a:lnTo>
                    <a:pt x="433095" y="206654"/>
                  </a:lnTo>
                  <a:lnTo>
                    <a:pt x="425119" y="197370"/>
                  </a:lnTo>
                  <a:lnTo>
                    <a:pt x="422452" y="188099"/>
                  </a:lnTo>
                  <a:lnTo>
                    <a:pt x="422452" y="177495"/>
                  </a:lnTo>
                  <a:lnTo>
                    <a:pt x="426440" y="168224"/>
                  </a:lnTo>
                  <a:lnTo>
                    <a:pt x="434416" y="160286"/>
                  </a:lnTo>
                  <a:lnTo>
                    <a:pt x="443712" y="157645"/>
                  </a:lnTo>
                  <a:lnTo>
                    <a:pt x="454342" y="157645"/>
                  </a:lnTo>
                  <a:lnTo>
                    <a:pt x="463638" y="161607"/>
                  </a:lnTo>
                  <a:lnTo>
                    <a:pt x="471614" y="169557"/>
                  </a:lnTo>
                  <a:lnTo>
                    <a:pt x="475602" y="180162"/>
                  </a:lnTo>
                  <a:lnTo>
                    <a:pt x="475602" y="3200"/>
                  </a:lnTo>
                  <a:lnTo>
                    <a:pt x="447700" y="0"/>
                  </a:lnTo>
                  <a:lnTo>
                    <a:pt x="402526" y="0"/>
                  </a:lnTo>
                  <a:lnTo>
                    <a:pt x="362686" y="2578"/>
                  </a:lnTo>
                  <a:lnTo>
                    <a:pt x="344081" y="5334"/>
                  </a:lnTo>
                  <a:lnTo>
                    <a:pt x="329463" y="6616"/>
                  </a:lnTo>
                  <a:lnTo>
                    <a:pt x="317500" y="9194"/>
                  </a:lnTo>
                  <a:lnTo>
                    <a:pt x="308203" y="10668"/>
                  </a:lnTo>
                  <a:lnTo>
                    <a:pt x="302895" y="11950"/>
                  </a:lnTo>
                  <a:lnTo>
                    <a:pt x="300240" y="11950"/>
                  </a:lnTo>
                  <a:lnTo>
                    <a:pt x="361353" y="91401"/>
                  </a:lnTo>
                  <a:lnTo>
                    <a:pt x="336105" y="177495"/>
                  </a:lnTo>
                  <a:lnTo>
                    <a:pt x="320167" y="229171"/>
                  </a:lnTo>
                  <a:lnTo>
                    <a:pt x="369316" y="238442"/>
                  </a:lnTo>
                  <a:lnTo>
                    <a:pt x="369316" y="263601"/>
                  </a:lnTo>
                  <a:lnTo>
                    <a:pt x="382600" y="309968"/>
                  </a:lnTo>
                  <a:lnTo>
                    <a:pt x="411822" y="348386"/>
                  </a:lnTo>
                  <a:lnTo>
                    <a:pt x="451688" y="374878"/>
                  </a:lnTo>
                  <a:lnTo>
                    <a:pt x="503504" y="386791"/>
                  </a:lnTo>
                  <a:lnTo>
                    <a:pt x="530059" y="384149"/>
                  </a:lnTo>
                  <a:lnTo>
                    <a:pt x="577888" y="365594"/>
                  </a:lnTo>
                  <a:lnTo>
                    <a:pt x="616432" y="329844"/>
                  </a:lnTo>
                  <a:lnTo>
                    <a:pt x="640334" y="279501"/>
                  </a:lnTo>
                  <a:lnTo>
                    <a:pt x="650963" y="230492"/>
                  </a:lnTo>
                  <a:lnTo>
                    <a:pt x="652132" y="210616"/>
                  </a:lnTo>
                  <a:lnTo>
                    <a:pt x="652208" y="206654"/>
                  </a:lnTo>
                  <a:close/>
                </a:path>
                <a:path w="1179829" h="836295">
                  <a:moveTo>
                    <a:pt x="1179690" y="344398"/>
                  </a:moveTo>
                  <a:lnTo>
                    <a:pt x="732002" y="409308"/>
                  </a:lnTo>
                  <a:lnTo>
                    <a:pt x="624611" y="650722"/>
                  </a:lnTo>
                  <a:lnTo>
                    <a:pt x="571246" y="484809"/>
                  </a:lnTo>
                  <a:lnTo>
                    <a:pt x="585863" y="425221"/>
                  </a:lnTo>
                  <a:lnTo>
                    <a:pt x="518121" y="434479"/>
                  </a:lnTo>
                  <a:lnTo>
                    <a:pt x="546011" y="492772"/>
                  </a:lnTo>
                  <a:lnTo>
                    <a:pt x="543890" y="674319"/>
                  </a:lnTo>
                  <a:lnTo>
                    <a:pt x="401205" y="458330"/>
                  </a:lnTo>
                  <a:lnTo>
                    <a:pt x="0" y="516623"/>
                  </a:lnTo>
                  <a:lnTo>
                    <a:pt x="200596" y="835850"/>
                  </a:lnTo>
                  <a:lnTo>
                    <a:pt x="585012" y="777290"/>
                  </a:lnTo>
                  <a:lnTo>
                    <a:pt x="587184" y="780224"/>
                  </a:lnTo>
                  <a:lnTo>
                    <a:pt x="589381" y="776630"/>
                  </a:lnTo>
                  <a:lnTo>
                    <a:pt x="1061504" y="704697"/>
                  </a:lnTo>
                  <a:lnTo>
                    <a:pt x="1179690" y="3443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70445" y="4801499"/>
              <a:ext cx="95756" cy="16026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054456" y="4404105"/>
              <a:ext cx="2007870" cy="1461135"/>
            </a:xfrm>
            <a:custGeom>
              <a:avLst/>
              <a:gdLst/>
              <a:ahLst/>
              <a:cxnLst/>
              <a:rect l="l" t="t" r="r" b="b"/>
              <a:pathLst>
                <a:path w="2007870" h="1461135">
                  <a:moveTo>
                    <a:pt x="425119" y="198691"/>
                  </a:moveTo>
                  <a:lnTo>
                    <a:pt x="394550" y="160286"/>
                  </a:lnTo>
                  <a:lnTo>
                    <a:pt x="389242" y="164261"/>
                  </a:lnTo>
                  <a:lnTo>
                    <a:pt x="379945" y="173520"/>
                  </a:lnTo>
                  <a:lnTo>
                    <a:pt x="346735" y="204000"/>
                  </a:lnTo>
                  <a:lnTo>
                    <a:pt x="304215" y="253009"/>
                  </a:lnTo>
                  <a:lnTo>
                    <a:pt x="256400" y="316585"/>
                  </a:lnTo>
                  <a:lnTo>
                    <a:pt x="233807" y="353682"/>
                  </a:lnTo>
                  <a:lnTo>
                    <a:pt x="212559" y="393407"/>
                  </a:lnTo>
                  <a:lnTo>
                    <a:pt x="192633" y="437121"/>
                  </a:lnTo>
                  <a:lnTo>
                    <a:pt x="176682" y="483489"/>
                  </a:lnTo>
                  <a:lnTo>
                    <a:pt x="164731" y="532498"/>
                  </a:lnTo>
                  <a:lnTo>
                    <a:pt x="158089" y="584161"/>
                  </a:lnTo>
                  <a:lnTo>
                    <a:pt x="155435" y="638479"/>
                  </a:lnTo>
                  <a:lnTo>
                    <a:pt x="160743" y="695439"/>
                  </a:lnTo>
                  <a:lnTo>
                    <a:pt x="209892" y="688822"/>
                  </a:lnTo>
                  <a:lnTo>
                    <a:pt x="205905" y="637159"/>
                  </a:lnTo>
                  <a:lnTo>
                    <a:pt x="208572" y="588149"/>
                  </a:lnTo>
                  <a:lnTo>
                    <a:pt x="215201" y="540461"/>
                  </a:lnTo>
                  <a:lnTo>
                    <a:pt x="227177" y="494093"/>
                  </a:lnTo>
                  <a:lnTo>
                    <a:pt x="241782" y="451700"/>
                  </a:lnTo>
                  <a:lnTo>
                    <a:pt x="260388" y="410641"/>
                  </a:lnTo>
                  <a:lnTo>
                    <a:pt x="280301" y="373557"/>
                  </a:lnTo>
                  <a:lnTo>
                    <a:pt x="301574" y="339102"/>
                  </a:lnTo>
                  <a:lnTo>
                    <a:pt x="345401" y="280835"/>
                  </a:lnTo>
                  <a:lnTo>
                    <a:pt x="401205" y="219887"/>
                  </a:lnTo>
                  <a:lnTo>
                    <a:pt x="422452" y="201333"/>
                  </a:lnTo>
                  <a:lnTo>
                    <a:pt x="425119" y="198691"/>
                  </a:lnTo>
                  <a:close/>
                </a:path>
                <a:path w="2007870" h="1461135">
                  <a:moveTo>
                    <a:pt x="1924977" y="1459750"/>
                  </a:moveTo>
                  <a:lnTo>
                    <a:pt x="1696516" y="1347165"/>
                  </a:lnTo>
                  <a:lnTo>
                    <a:pt x="1696516" y="1308747"/>
                  </a:lnTo>
                  <a:lnTo>
                    <a:pt x="1695234" y="1283576"/>
                  </a:lnTo>
                  <a:lnTo>
                    <a:pt x="1689900" y="1226616"/>
                  </a:lnTo>
                  <a:lnTo>
                    <a:pt x="1676488" y="1160373"/>
                  </a:lnTo>
                  <a:lnTo>
                    <a:pt x="1654060" y="1087526"/>
                  </a:lnTo>
                  <a:lnTo>
                    <a:pt x="1639354" y="1049121"/>
                  </a:lnTo>
                  <a:lnTo>
                    <a:pt x="1620786" y="1010704"/>
                  </a:lnTo>
                  <a:lnTo>
                    <a:pt x="1599476" y="972299"/>
                  </a:lnTo>
                  <a:lnTo>
                    <a:pt x="1575574" y="933869"/>
                  </a:lnTo>
                  <a:lnTo>
                    <a:pt x="1547647" y="895451"/>
                  </a:lnTo>
                  <a:lnTo>
                    <a:pt x="1514563" y="858367"/>
                  </a:lnTo>
                  <a:lnTo>
                    <a:pt x="1478534" y="821270"/>
                  </a:lnTo>
                  <a:lnTo>
                    <a:pt x="309524" y="998791"/>
                  </a:lnTo>
                  <a:lnTo>
                    <a:pt x="284289" y="1053096"/>
                  </a:lnTo>
                  <a:lnTo>
                    <a:pt x="264375" y="1106068"/>
                  </a:lnTo>
                  <a:lnTo>
                    <a:pt x="248424" y="1157732"/>
                  </a:lnTo>
                  <a:lnTo>
                    <a:pt x="239115" y="1205420"/>
                  </a:lnTo>
                  <a:lnTo>
                    <a:pt x="231165" y="1249133"/>
                  </a:lnTo>
                  <a:lnTo>
                    <a:pt x="228498" y="1287551"/>
                  </a:lnTo>
                  <a:lnTo>
                    <a:pt x="227177" y="1320673"/>
                  </a:lnTo>
                  <a:lnTo>
                    <a:pt x="227177" y="1347165"/>
                  </a:lnTo>
                  <a:lnTo>
                    <a:pt x="0" y="1459750"/>
                  </a:lnTo>
                  <a:lnTo>
                    <a:pt x="572579" y="1461084"/>
                  </a:lnTo>
                  <a:lnTo>
                    <a:pt x="572579" y="1457109"/>
                  </a:lnTo>
                  <a:lnTo>
                    <a:pt x="573900" y="1445183"/>
                  </a:lnTo>
                  <a:lnTo>
                    <a:pt x="589851" y="1377632"/>
                  </a:lnTo>
                  <a:lnTo>
                    <a:pt x="613765" y="1315364"/>
                  </a:lnTo>
                  <a:lnTo>
                    <a:pt x="632371" y="1280934"/>
                  </a:lnTo>
                  <a:lnTo>
                    <a:pt x="653605" y="1247813"/>
                  </a:lnTo>
                  <a:lnTo>
                    <a:pt x="680186" y="1214704"/>
                  </a:lnTo>
                  <a:lnTo>
                    <a:pt x="712076" y="1184224"/>
                  </a:lnTo>
                  <a:lnTo>
                    <a:pt x="747941" y="1156411"/>
                  </a:lnTo>
                  <a:lnTo>
                    <a:pt x="791794" y="1132560"/>
                  </a:lnTo>
                  <a:lnTo>
                    <a:pt x="840930" y="1115352"/>
                  </a:lnTo>
                  <a:lnTo>
                    <a:pt x="898055" y="1103426"/>
                  </a:lnTo>
                  <a:lnTo>
                    <a:pt x="961834" y="1098130"/>
                  </a:lnTo>
                  <a:lnTo>
                    <a:pt x="1025588" y="1102106"/>
                  </a:lnTo>
                  <a:lnTo>
                    <a:pt x="1082713" y="1112697"/>
                  </a:lnTo>
                  <a:lnTo>
                    <a:pt x="1131887" y="1129919"/>
                  </a:lnTo>
                  <a:lnTo>
                    <a:pt x="1175715" y="1153756"/>
                  </a:lnTo>
                  <a:lnTo>
                    <a:pt x="1212951" y="1180249"/>
                  </a:lnTo>
                  <a:lnTo>
                    <a:pt x="1244752" y="1210729"/>
                  </a:lnTo>
                  <a:lnTo>
                    <a:pt x="1271397" y="1243838"/>
                  </a:lnTo>
                  <a:lnTo>
                    <a:pt x="1292529" y="1278280"/>
                  </a:lnTo>
                  <a:lnTo>
                    <a:pt x="1309814" y="1312722"/>
                  </a:lnTo>
                  <a:lnTo>
                    <a:pt x="1335176" y="1376299"/>
                  </a:lnTo>
                  <a:lnTo>
                    <a:pt x="1347127" y="1426641"/>
                  </a:lnTo>
                  <a:lnTo>
                    <a:pt x="1352448" y="1457109"/>
                  </a:lnTo>
                  <a:lnTo>
                    <a:pt x="1352448" y="1461084"/>
                  </a:lnTo>
                  <a:lnTo>
                    <a:pt x="1924977" y="1459750"/>
                  </a:lnTo>
                  <a:close/>
                </a:path>
                <a:path w="2007870" h="1461135">
                  <a:moveTo>
                    <a:pt x="2007311" y="223862"/>
                  </a:moveTo>
                  <a:lnTo>
                    <a:pt x="1998116" y="180162"/>
                  </a:lnTo>
                  <a:lnTo>
                    <a:pt x="1972754" y="123190"/>
                  </a:lnTo>
                  <a:lnTo>
                    <a:pt x="1930298" y="78143"/>
                  </a:lnTo>
                  <a:lnTo>
                    <a:pt x="1887842" y="49009"/>
                  </a:lnTo>
                  <a:lnTo>
                    <a:pt x="1839874" y="27813"/>
                  </a:lnTo>
                  <a:lnTo>
                    <a:pt x="1786763" y="13258"/>
                  </a:lnTo>
                  <a:lnTo>
                    <a:pt x="1731073" y="3975"/>
                  </a:lnTo>
                  <a:lnTo>
                    <a:pt x="1673910" y="0"/>
                  </a:lnTo>
                  <a:lnTo>
                    <a:pt x="1616748" y="1320"/>
                  </a:lnTo>
                  <a:lnTo>
                    <a:pt x="1559585" y="3975"/>
                  </a:lnTo>
                  <a:lnTo>
                    <a:pt x="1503895" y="10591"/>
                  </a:lnTo>
                  <a:lnTo>
                    <a:pt x="1450784" y="19875"/>
                  </a:lnTo>
                  <a:lnTo>
                    <a:pt x="1402816" y="29133"/>
                  </a:lnTo>
                  <a:lnTo>
                    <a:pt x="1360360" y="38417"/>
                  </a:lnTo>
                  <a:lnTo>
                    <a:pt x="1323225" y="47688"/>
                  </a:lnTo>
                  <a:lnTo>
                    <a:pt x="1275257" y="62268"/>
                  </a:lnTo>
                  <a:lnTo>
                    <a:pt x="1266063" y="64909"/>
                  </a:lnTo>
                  <a:lnTo>
                    <a:pt x="1280591" y="111277"/>
                  </a:lnTo>
                  <a:lnTo>
                    <a:pt x="1287386" y="109956"/>
                  </a:lnTo>
                  <a:lnTo>
                    <a:pt x="1303197" y="104635"/>
                  </a:lnTo>
                  <a:lnTo>
                    <a:pt x="1328559" y="98018"/>
                  </a:lnTo>
                  <a:lnTo>
                    <a:pt x="1361643" y="88760"/>
                  </a:lnTo>
                  <a:lnTo>
                    <a:pt x="1401521" y="79476"/>
                  </a:lnTo>
                  <a:lnTo>
                    <a:pt x="1446733" y="71526"/>
                  </a:lnTo>
                  <a:lnTo>
                    <a:pt x="1495806" y="62268"/>
                  </a:lnTo>
                  <a:lnTo>
                    <a:pt x="1548930" y="55626"/>
                  </a:lnTo>
                  <a:lnTo>
                    <a:pt x="1602232" y="51663"/>
                  </a:lnTo>
                  <a:lnTo>
                    <a:pt x="1656626" y="50330"/>
                  </a:lnTo>
                  <a:lnTo>
                    <a:pt x="1709750" y="52984"/>
                  </a:lnTo>
                  <a:lnTo>
                    <a:pt x="1762861" y="59613"/>
                  </a:lnTo>
                  <a:lnTo>
                    <a:pt x="1810651" y="71526"/>
                  </a:lnTo>
                  <a:lnTo>
                    <a:pt x="1855863" y="88760"/>
                  </a:lnTo>
                  <a:lnTo>
                    <a:pt x="1894459" y="113919"/>
                  </a:lnTo>
                  <a:lnTo>
                    <a:pt x="1927733" y="145707"/>
                  </a:lnTo>
                  <a:lnTo>
                    <a:pt x="1951621" y="197370"/>
                  </a:lnTo>
                  <a:lnTo>
                    <a:pt x="1958238" y="231813"/>
                  </a:lnTo>
                  <a:lnTo>
                    <a:pt x="1956955" y="271551"/>
                  </a:lnTo>
                  <a:lnTo>
                    <a:pt x="1943531" y="315264"/>
                  </a:lnTo>
                  <a:lnTo>
                    <a:pt x="1914309" y="361619"/>
                  </a:lnTo>
                  <a:lnTo>
                    <a:pt x="1865236" y="407987"/>
                  </a:lnTo>
                  <a:lnTo>
                    <a:pt x="1895754" y="447738"/>
                  </a:lnTo>
                  <a:lnTo>
                    <a:pt x="1956955" y="389445"/>
                  </a:lnTo>
                  <a:lnTo>
                    <a:pt x="1991321" y="331165"/>
                  </a:lnTo>
                  <a:lnTo>
                    <a:pt x="2007311" y="275539"/>
                  </a:lnTo>
                  <a:lnTo>
                    <a:pt x="2007311" y="22386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99622" y="5367111"/>
              <a:ext cx="172711" cy="9272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406146" y="4686261"/>
              <a:ext cx="2512695" cy="730250"/>
            </a:xfrm>
            <a:custGeom>
              <a:avLst/>
              <a:gdLst/>
              <a:ahLst/>
              <a:cxnLst/>
              <a:rect l="l" t="t" r="r" b="b"/>
              <a:pathLst>
                <a:path w="2512695" h="730250">
                  <a:moveTo>
                    <a:pt x="2512263" y="429183"/>
                  </a:moveTo>
                  <a:lnTo>
                    <a:pt x="2488184" y="275513"/>
                  </a:lnTo>
                  <a:lnTo>
                    <a:pt x="2483040" y="276834"/>
                  </a:lnTo>
                  <a:lnTo>
                    <a:pt x="2467051" y="276834"/>
                  </a:lnTo>
                  <a:lnTo>
                    <a:pt x="2419261" y="259626"/>
                  </a:lnTo>
                  <a:lnTo>
                    <a:pt x="2390038" y="221208"/>
                  </a:lnTo>
                  <a:lnTo>
                    <a:pt x="2384704" y="189420"/>
                  </a:lnTo>
                  <a:lnTo>
                    <a:pt x="2387282" y="174840"/>
                  </a:lnTo>
                  <a:lnTo>
                    <a:pt x="2409888" y="139090"/>
                  </a:lnTo>
                  <a:lnTo>
                    <a:pt x="2448483" y="119214"/>
                  </a:lnTo>
                  <a:lnTo>
                    <a:pt x="2464295" y="116573"/>
                  </a:lnTo>
                  <a:lnTo>
                    <a:pt x="2445728" y="0"/>
                  </a:lnTo>
                  <a:lnTo>
                    <a:pt x="532726" y="291071"/>
                  </a:lnTo>
                  <a:lnTo>
                    <a:pt x="532726" y="675563"/>
                  </a:lnTo>
                  <a:lnTo>
                    <a:pt x="322834" y="622579"/>
                  </a:lnTo>
                  <a:lnTo>
                    <a:pt x="298919" y="467588"/>
                  </a:lnTo>
                  <a:lnTo>
                    <a:pt x="369328" y="425208"/>
                  </a:lnTo>
                  <a:lnTo>
                    <a:pt x="399872" y="406666"/>
                  </a:lnTo>
                  <a:lnTo>
                    <a:pt x="483577" y="355003"/>
                  </a:lnTo>
                  <a:lnTo>
                    <a:pt x="532726" y="675563"/>
                  </a:lnTo>
                  <a:lnTo>
                    <a:pt x="532726" y="291071"/>
                  </a:lnTo>
                  <a:lnTo>
                    <a:pt x="478269" y="299351"/>
                  </a:lnTo>
                  <a:lnTo>
                    <a:pt x="399872" y="347040"/>
                  </a:lnTo>
                  <a:lnTo>
                    <a:pt x="358711" y="372211"/>
                  </a:lnTo>
                  <a:lnTo>
                    <a:pt x="0" y="593445"/>
                  </a:lnTo>
                  <a:lnTo>
                    <a:pt x="544690" y="729869"/>
                  </a:lnTo>
                  <a:lnTo>
                    <a:pt x="693470" y="707351"/>
                  </a:lnTo>
                  <a:lnTo>
                    <a:pt x="692150" y="703376"/>
                  </a:lnTo>
                  <a:lnTo>
                    <a:pt x="692150" y="699401"/>
                  </a:lnTo>
                  <a:lnTo>
                    <a:pt x="690829" y="695439"/>
                  </a:lnTo>
                  <a:lnTo>
                    <a:pt x="690829" y="692785"/>
                  </a:lnTo>
                  <a:lnTo>
                    <a:pt x="705434" y="646417"/>
                  </a:lnTo>
                  <a:lnTo>
                    <a:pt x="745286" y="617283"/>
                  </a:lnTo>
                  <a:lnTo>
                    <a:pt x="778497" y="610654"/>
                  </a:lnTo>
                  <a:lnTo>
                    <a:pt x="794448" y="611974"/>
                  </a:lnTo>
                  <a:lnTo>
                    <a:pt x="835634" y="630516"/>
                  </a:lnTo>
                  <a:lnTo>
                    <a:pt x="860869" y="666292"/>
                  </a:lnTo>
                  <a:lnTo>
                    <a:pt x="864857" y="680859"/>
                  </a:lnTo>
                  <a:lnTo>
                    <a:pt x="2512263" y="42918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3775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92779" y="0"/>
            <a:ext cx="2796540" cy="132130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57778" y="123571"/>
            <a:ext cx="203136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u="heavy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Practice</a:t>
            </a:r>
            <a:endParaRPr sz="4800" dirty="0">
              <a:solidFill>
                <a:srgbClr val="FF0000"/>
              </a:solidFill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58540" y="803148"/>
            <a:ext cx="2065019" cy="10058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6175" y="2659916"/>
            <a:ext cx="1780472" cy="131489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53284" y="5109937"/>
            <a:ext cx="1857711" cy="148662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59740" y="1113451"/>
            <a:ext cx="6571615" cy="5518818"/>
          </a:xfrm>
          <a:prstGeom prst="rect">
            <a:avLst/>
          </a:prstGeom>
        </p:spPr>
        <p:txBody>
          <a:bodyPr vert="horz" wrap="square" lIns="0" tIns="144145" rIns="0" bIns="0" rtlCol="0">
            <a:spAutoFit/>
          </a:bodyPr>
          <a:lstStyle/>
          <a:p>
            <a:pPr marL="508000" indent="-495934">
              <a:lnSpc>
                <a:spcPct val="100000"/>
              </a:lnSpc>
              <a:spcBef>
                <a:spcPts val="1135"/>
              </a:spcBef>
              <a:buAutoNum type="arabicPeriod"/>
              <a:tabLst>
                <a:tab pos="508634" algn="l"/>
                <a:tab pos="1880870" algn="l"/>
                <a:tab pos="4409440" algn="l"/>
              </a:tabLst>
            </a:pPr>
            <a:r>
              <a:rPr sz="3900" b="1" spc="-35" dirty="0">
                <a:solidFill>
                  <a:srgbClr val="E36C09"/>
                </a:solidFill>
                <a:latin typeface="Calibri"/>
                <a:cs typeface="Calibri"/>
              </a:rPr>
              <a:t>Write	</a:t>
            </a:r>
            <a:r>
              <a:rPr sz="3900" b="1" dirty="0">
                <a:solidFill>
                  <a:srgbClr val="E36C09"/>
                </a:solidFill>
                <a:latin typeface="Calibri"/>
                <a:cs typeface="Calibri"/>
              </a:rPr>
              <a:t>since</a:t>
            </a:r>
            <a:r>
              <a:rPr sz="3900" b="1" spc="5" dirty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3900" b="1" dirty="0">
                <a:solidFill>
                  <a:srgbClr val="E36C09"/>
                </a:solidFill>
                <a:latin typeface="Calibri"/>
                <a:cs typeface="Calibri"/>
              </a:rPr>
              <a:t>or</a:t>
            </a:r>
            <a:r>
              <a:rPr sz="3900" b="1" spc="20" dirty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3900" b="1" spc="-25" dirty="0">
                <a:solidFill>
                  <a:srgbClr val="E36C09"/>
                </a:solidFill>
                <a:latin typeface="Calibri"/>
                <a:cs typeface="Calibri"/>
              </a:rPr>
              <a:t>for	</a:t>
            </a:r>
            <a:r>
              <a:rPr sz="3900" b="1" dirty="0">
                <a:solidFill>
                  <a:srgbClr val="E36C09"/>
                </a:solidFill>
                <a:latin typeface="Calibri"/>
                <a:cs typeface="Calibri"/>
              </a:rPr>
              <a:t>?</a:t>
            </a:r>
            <a:endParaRPr sz="3900" dirty="0">
              <a:latin typeface="Calibri"/>
              <a:cs typeface="Calibri"/>
            </a:endParaRPr>
          </a:p>
          <a:p>
            <a:pPr marL="2500630" lvl="1" indent="-457834">
              <a:lnSpc>
                <a:spcPct val="100000"/>
              </a:lnSpc>
              <a:spcBef>
                <a:spcPts val="850"/>
              </a:spcBef>
              <a:buAutoNum type="arabicPeriod"/>
              <a:tabLst>
                <a:tab pos="2500630" algn="l"/>
                <a:tab pos="2501265" algn="l"/>
                <a:tab pos="4008754" algn="l"/>
              </a:tabLst>
            </a:pPr>
            <a:r>
              <a:rPr sz="3200" u="heavy" dirty="0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3200" dirty="0">
                <a:latin typeface="Calibri"/>
                <a:cs typeface="Calibri"/>
              </a:rPr>
              <a:t>January</a:t>
            </a:r>
          </a:p>
          <a:p>
            <a:pPr marL="2500630" lvl="1" indent="-457834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2500630" algn="l"/>
                <a:tab pos="2501265" algn="l"/>
                <a:tab pos="4008754" algn="l"/>
              </a:tabLst>
            </a:pPr>
            <a:r>
              <a:rPr sz="32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3200" dirty="0">
                <a:latin typeface="Calibri"/>
                <a:cs typeface="Calibri"/>
              </a:rPr>
              <a:t>10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years</a:t>
            </a:r>
            <a:endParaRPr sz="3200" dirty="0">
              <a:latin typeface="Calibri"/>
              <a:cs typeface="Calibri"/>
            </a:endParaRPr>
          </a:p>
          <a:p>
            <a:pPr marL="2500630" lvl="1" indent="-457834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2500630" algn="l"/>
                <a:tab pos="2501265" algn="l"/>
                <a:tab pos="4008754" algn="l"/>
              </a:tabLst>
            </a:pPr>
            <a:r>
              <a:rPr sz="32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3200" spc="-10" dirty="0">
                <a:latin typeface="Calibri"/>
                <a:cs typeface="Calibri"/>
              </a:rPr>
              <a:t>Monday</a:t>
            </a:r>
            <a:endParaRPr sz="3200" dirty="0">
              <a:latin typeface="Calibri"/>
              <a:cs typeface="Calibri"/>
            </a:endParaRPr>
          </a:p>
          <a:p>
            <a:pPr marL="2500630" lvl="1" indent="-457834">
              <a:lnSpc>
                <a:spcPct val="100000"/>
              </a:lnSpc>
              <a:spcBef>
                <a:spcPts val="765"/>
              </a:spcBef>
              <a:buAutoNum type="arabicPeriod"/>
              <a:tabLst>
                <a:tab pos="2500630" algn="l"/>
                <a:tab pos="2501265" algn="l"/>
                <a:tab pos="4008754" algn="l"/>
              </a:tabLst>
            </a:pPr>
            <a:r>
              <a:rPr sz="32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3200" dirty="0">
                <a:latin typeface="Calibri"/>
                <a:cs typeface="Calibri"/>
              </a:rPr>
              <a:t>12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noon</a:t>
            </a:r>
          </a:p>
          <a:p>
            <a:pPr marL="2500630" lvl="1" indent="-457834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2500630" algn="l"/>
                <a:tab pos="2501265" algn="l"/>
                <a:tab pos="4008754" algn="l"/>
              </a:tabLst>
            </a:pPr>
            <a:r>
              <a:rPr sz="32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got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up</a:t>
            </a:r>
            <a:endParaRPr sz="3200" dirty="0">
              <a:latin typeface="Calibri"/>
              <a:cs typeface="Calibri"/>
            </a:endParaRPr>
          </a:p>
          <a:p>
            <a:pPr marL="2500630" lvl="1" indent="-457834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2500630" algn="l"/>
                <a:tab pos="2501265" algn="l"/>
                <a:tab pos="4008754" algn="l"/>
              </a:tabLst>
            </a:pPr>
            <a:r>
              <a:rPr sz="32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3200" dirty="0">
                <a:latin typeface="Calibri"/>
                <a:cs typeface="Calibri"/>
              </a:rPr>
              <a:t>5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minutes</a:t>
            </a:r>
            <a:endParaRPr sz="3200" dirty="0">
              <a:latin typeface="Calibri"/>
              <a:cs typeface="Calibri"/>
            </a:endParaRPr>
          </a:p>
          <a:p>
            <a:pPr marL="2500630" lvl="1" indent="-457834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2500630" algn="l"/>
                <a:tab pos="2501265" algn="l"/>
                <a:tab pos="4008754" algn="l"/>
              </a:tabLst>
            </a:pPr>
            <a:r>
              <a:rPr sz="32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long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5" dirty="0" smtClean="0">
                <a:latin typeface="Calibri"/>
                <a:cs typeface="Calibri"/>
              </a:rPr>
              <a:t>time</a:t>
            </a:r>
            <a:endParaRPr sz="3200" dirty="0">
              <a:latin typeface="Calibri"/>
              <a:cs typeface="Calibri"/>
            </a:endParaRPr>
          </a:p>
          <a:p>
            <a:pPr marL="2500630" lvl="1" indent="-457834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2500630" algn="l"/>
                <a:tab pos="2501265" algn="l"/>
                <a:tab pos="4008754" algn="l"/>
              </a:tabLst>
            </a:pPr>
            <a:r>
              <a:rPr sz="32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3200" spc="-25" dirty="0">
                <a:latin typeface="Calibri"/>
                <a:cs typeface="Calibri"/>
              </a:rPr>
              <a:t>four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days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0" y="1885721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3200" dirty="0" smtClean="0"/>
              <a:t>since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3037840" y="2470496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3200" dirty="0" smtClean="0"/>
              <a:t>   for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3037840" y="3055271"/>
            <a:ext cx="1219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3200" dirty="0" smtClean="0"/>
              <a:t>since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0" y="3640046"/>
            <a:ext cx="1295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3200" dirty="0" smtClean="0"/>
              <a:t>since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3037841" y="4234934"/>
            <a:ext cx="1305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3200" dirty="0" smtClean="0"/>
              <a:t>since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3009900" y="4784149"/>
            <a:ext cx="1295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3200" dirty="0" smtClean="0"/>
              <a:t>    for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3009900" y="5443279"/>
            <a:ext cx="1415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3200" dirty="0" smtClean="0"/>
              <a:t>    for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3048000" y="6028054"/>
            <a:ext cx="1295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3200" dirty="0" smtClean="0"/>
              <a:t>   for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  <p:bldP spid="16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531949"/>
            <a:ext cx="82296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485005" algn="l"/>
                <a:tab pos="5614670" algn="l"/>
                <a:tab pos="6494145" algn="l"/>
              </a:tabLst>
            </a:pPr>
            <a:r>
              <a:rPr sz="4000" dirty="0" smtClean="0">
                <a:solidFill>
                  <a:srgbClr val="FF0000"/>
                </a:solidFill>
              </a:rPr>
              <a:t> </a:t>
            </a:r>
            <a:r>
              <a:rPr sz="4000" spc="-5" dirty="0">
                <a:solidFill>
                  <a:srgbClr val="FF0000"/>
                </a:solidFill>
              </a:rPr>
              <a:t>Compl</a:t>
            </a:r>
            <a:r>
              <a:rPr sz="4000" spc="-25" dirty="0">
                <a:solidFill>
                  <a:srgbClr val="FF0000"/>
                </a:solidFill>
              </a:rPr>
              <a:t>e</a:t>
            </a:r>
            <a:r>
              <a:rPr sz="4000" spc="-65" dirty="0">
                <a:solidFill>
                  <a:srgbClr val="FF0000"/>
                </a:solidFill>
              </a:rPr>
              <a:t>t</a:t>
            </a:r>
            <a:r>
              <a:rPr sz="4000" dirty="0">
                <a:solidFill>
                  <a:srgbClr val="FF0000"/>
                </a:solidFill>
              </a:rPr>
              <a:t>e</a:t>
            </a:r>
            <a:r>
              <a:rPr sz="4000" spc="-35" dirty="0">
                <a:solidFill>
                  <a:srgbClr val="FF0000"/>
                </a:solidFill>
              </a:rPr>
              <a:t> </a:t>
            </a:r>
            <a:r>
              <a:rPr sz="4000" spc="-5" dirty="0" smtClean="0">
                <a:solidFill>
                  <a:srgbClr val="FF0000"/>
                </a:solidFill>
              </a:rPr>
              <a:t>wit</a:t>
            </a:r>
            <a:r>
              <a:rPr sz="4000" dirty="0" smtClean="0">
                <a:solidFill>
                  <a:srgbClr val="FF0000"/>
                </a:solidFill>
              </a:rPr>
              <a:t>h</a:t>
            </a:r>
            <a:r>
              <a:rPr lang="bs-Latn-BA" sz="4000" dirty="0" smtClean="0">
                <a:solidFill>
                  <a:srgbClr val="FF0000"/>
                </a:solidFill>
              </a:rPr>
              <a:t>  </a:t>
            </a:r>
            <a:r>
              <a:rPr sz="4000" spc="-55" dirty="0" smtClean="0">
                <a:solidFill>
                  <a:srgbClr val="FF0000"/>
                </a:solidFill>
              </a:rPr>
              <a:t>F</a:t>
            </a:r>
            <a:r>
              <a:rPr lang="bs-Latn-BA" sz="4000" dirty="0" smtClean="0">
                <a:solidFill>
                  <a:srgbClr val="FF0000"/>
                </a:solidFill>
              </a:rPr>
              <a:t>OR  </a:t>
            </a:r>
            <a:r>
              <a:rPr sz="4000" spc="-5" dirty="0" smtClean="0">
                <a:solidFill>
                  <a:srgbClr val="FF0000"/>
                </a:solidFill>
              </a:rPr>
              <a:t>o</a:t>
            </a:r>
            <a:r>
              <a:rPr sz="4000" dirty="0" smtClean="0">
                <a:solidFill>
                  <a:srgbClr val="FF0000"/>
                </a:solidFill>
              </a:rPr>
              <a:t>r</a:t>
            </a:r>
            <a:r>
              <a:rPr sz="4000" dirty="0">
                <a:solidFill>
                  <a:srgbClr val="FF0000"/>
                </a:solidFill>
              </a:rPr>
              <a:t>	SINC</a:t>
            </a:r>
            <a:r>
              <a:rPr sz="4000" spc="-10" dirty="0">
                <a:solidFill>
                  <a:srgbClr val="FF0000"/>
                </a:solidFill>
              </a:rPr>
              <a:t>E</a:t>
            </a:r>
            <a:r>
              <a:rPr sz="4000" b="0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533400" y="1073656"/>
            <a:ext cx="8382000" cy="42607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780" marR="5080" indent="121920">
              <a:lnSpc>
                <a:spcPct val="100000"/>
              </a:lnSpc>
              <a:spcBef>
                <a:spcPts val="105"/>
              </a:spcBef>
              <a:tabLst>
                <a:tab pos="4962525" algn="l"/>
                <a:tab pos="7213600" algn="l"/>
              </a:tabLst>
            </a:pPr>
            <a:r>
              <a:rPr lang="bs-Latn-BA" spc="-5" dirty="0" smtClean="0"/>
              <a:t>   </a:t>
            </a:r>
            <a:r>
              <a:rPr spc="-5" dirty="0" smtClean="0"/>
              <a:t>1</a:t>
            </a:r>
            <a:r>
              <a:rPr lang="bs-Latn-BA" dirty="0"/>
              <a:t>.</a:t>
            </a:r>
            <a:r>
              <a:rPr spc="-5" dirty="0" smtClean="0"/>
              <a:t> </a:t>
            </a:r>
            <a:r>
              <a:rPr lang="bs-Latn-BA" dirty="0" smtClean="0"/>
              <a:t>He</a:t>
            </a:r>
            <a:r>
              <a:rPr spc="-15" dirty="0" smtClean="0"/>
              <a:t> </a:t>
            </a:r>
            <a:r>
              <a:rPr spc="-5" dirty="0" smtClean="0"/>
              <a:t>ha</a:t>
            </a:r>
            <a:r>
              <a:rPr lang="bs-Latn-BA" spc="-5" dirty="0" smtClean="0"/>
              <a:t>s</a:t>
            </a:r>
            <a:r>
              <a:rPr spc="-5" dirty="0" smtClean="0"/>
              <a:t> </a:t>
            </a:r>
            <a:r>
              <a:rPr spc="-5" dirty="0"/>
              <a:t>b</a:t>
            </a:r>
            <a:r>
              <a:rPr spc="5" dirty="0"/>
              <a:t>e</a:t>
            </a:r>
            <a:r>
              <a:rPr spc="-5" dirty="0"/>
              <a:t>e</a:t>
            </a:r>
            <a:r>
              <a:rPr dirty="0"/>
              <a:t>n</a:t>
            </a:r>
            <a:r>
              <a:rPr spc="-5" dirty="0"/>
              <a:t> </a:t>
            </a:r>
            <a:r>
              <a:rPr dirty="0"/>
              <a:t>a</a:t>
            </a:r>
            <a:r>
              <a:rPr spc="15" dirty="0"/>
              <a:t> </a:t>
            </a:r>
            <a:r>
              <a:rPr spc="-5" dirty="0"/>
              <a:t>teach</a:t>
            </a:r>
            <a:r>
              <a:rPr spc="5" dirty="0"/>
              <a:t>e</a:t>
            </a:r>
            <a:r>
              <a:rPr dirty="0"/>
              <a:t>r	</a:t>
            </a:r>
            <a:r>
              <a:rPr u="heavy" dirty="0">
                <a:uFill>
                  <a:solidFill>
                    <a:srgbClr val="FE0000"/>
                  </a:solidFill>
                </a:uFill>
              </a:rPr>
              <a:t> 	</a:t>
            </a:r>
            <a:r>
              <a:rPr spc="-15" dirty="0"/>
              <a:t> </a:t>
            </a:r>
            <a:r>
              <a:rPr spc="-5" dirty="0"/>
              <a:t>30  years.</a:t>
            </a:r>
          </a:p>
          <a:p>
            <a:pPr marL="17780" marR="415290">
              <a:spcBef>
                <a:spcPts val="770"/>
              </a:spcBef>
              <a:tabLst>
                <a:tab pos="1883410" algn="l"/>
                <a:tab pos="4134485" algn="l"/>
              </a:tabLst>
            </a:pPr>
            <a:r>
              <a:rPr lang="bs-Latn-BA" spc="-5" dirty="0" smtClean="0"/>
              <a:t> </a:t>
            </a:r>
            <a:r>
              <a:rPr spc="-5" dirty="0" smtClean="0"/>
              <a:t>2</a:t>
            </a:r>
            <a:r>
              <a:rPr lang="bs-Latn-BA" spc="-5" dirty="0" smtClean="0"/>
              <a:t>.</a:t>
            </a:r>
            <a:r>
              <a:rPr lang="en-US" spc="-5" dirty="0"/>
              <a:t> I</a:t>
            </a:r>
            <a:r>
              <a:rPr lang="en-US" spc="5" dirty="0"/>
              <a:t> </a:t>
            </a:r>
            <a:r>
              <a:rPr lang="en-US" spc="-10" dirty="0"/>
              <a:t>h</a:t>
            </a:r>
            <a:r>
              <a:rPr lang="en-US" spc="5" dirty="0"/>
              <a:t>a</a:t>
            </a:r>
            <a:r>
              <a:rPr lang="en-US" spc="-5" dirty="0"/>
              <a:t>ve </a:t>
            </a:r>
            <a:r>
              <a:rPr lang="en-US" dirty="0"/>
              <a:t>k</a:t>
            </a:r>
            <a:r>
              <a:rPr lang="en-US" spc="-10" dirty="0"/>
              <a:t>n</a:t>
            </a:r>
            <a:r>
              <a:rPr lang="en-US" dirty="0"/>
              <a:t>o</a:t>
            </a:r>
            <a:r>
              <a:rPr lang="en-US" spc="-10" dirty="0"/>
              <a:t>w</a:t>
            </a:r>
            <a:r>
              <a:rPr lang="en-US" spc="-5" dirty="0"/>
              <a:t>n</a:t>
            </a:r>
            <a:r>
              <a:rPr lang="en-US" spc="10" dirty="0"/>
              <a:t> </a:t>
            </a:r>
            <a:r>
              <a:rPr lang="en-US" spc="-10" dirty="0"/>
              <a:t>m</a:t>
            </a:r>
            <a:r>
              <a:rPr lang="en-US" spc="-5" dirty="0"/>
              <a:t>y</a:t>
            </a:r>
            <a:r>
              <a:rPr lang="en-US" spc="5" dirty="0"/>
              <a:t> </a:t>
            </a:r>
            <a:r>
              <a:rPr lang="en-US" spc="-10" dirty="0"/>
              <a:t>be</a:t>
            </a:r>
            <a:r>
              <a:rPr lang="en-US" dirty="0"/>
              <a:t>s</a:t>
            </a:r>
            <a:r>
              <a:rPr lang="en-US" spc="-5" dirty="0"/>
              <a:t>t</a:t>
            </a:r>
            <a:r>
              <a:rPr lang="en-US" spc="-15" dirty="0"/>
              <a:t> </a:t>
            </a:r>
            <a:r>
              <a:rPr lang="en-US" spc="-5" dirty="0"/>
              <a:t>frien</a:t>
            </a:r>
            <a:r>
              <a:rPr lang="en-US" dirty="0"/>
              <a:t>d</a:t>
            </a:r>
            <a:r>
              <a:rPr lang="en-US" u="heavy" spc="-5" dirty="0">
                <a:solidFill>
                  <a:srgbClr val="FF0000"/>
                </a:solidFill>
                <a:uFill>
                  <a:solidFill>
                    <a:srgbClr val="FE0000"/>
                  </a:solidFill>
                </a:uFill>
              </a:rPr>
              <a:t> </a:t>
            </a:r>
            <a:r>
              <a:rPr lang="en-US" u="heavy" dirty="0">
                <a:solidFill>
                  <a:srgbClr val="FF0000"/>
                </a:solidFill>
                <a:uFill>
                  <a:solidFill>
                    <a:srgbClr val="FE0000"/>
                  </a:solidFill>
                </a:uFill>
              </a:rPr>
              <a:t>	</a:t>
            </a:r>
            <a:r>
              <a:rPr lang="bs-Latn-BA" u="heavy" dirty="0" smtClean="0">
                <a:solidFill>
                  <a:srgbClr val="FF0000"/>
                </a:solidFill>
                <a:uFill>
                  <a:solidFill>
                    <a:srgbClr val="FE0000"/>
                  </a:solidFill>
                </a:uFill>
              </a:rPr>
              <a:t>____ </a:t>
            </a:r>
            <a:r>
              <a:rPr lang="en-US" spc="-5" dirty="0" smtClean="0"/>
              <a:t>I  </a:t>
            </a:r>
            <a:r>
              <a:rPr lang="en-US" spc="-5" dirty="0"/>
              <a:t>met</a:t>
            </a:r>
            <a:r>
              <a:rPr lang="en-US" spc="-10" dirty="0"/>
              <a:t> </a:t>
            </a:r>
            <a:r>
              <a:rPr lang="en-US" spc="-5" dirty="0"/>
              <a:t>him</a:t>
            </a:r>
            <a:r>
              <a:rPr lang="en-US" spc="15" dirty="0"/>
              <a:t> </a:t>
            </a:r>
            <a:r>
              <a:rPr lang="en-US" spc="-5" dirty="0"/>
              <a:t>at high</a:t>
            </a:r>
            <a:r>
              <a:rPr lang="en-US" dirty="0"/>
              <a:t> </a:t>
            </a:r>
            <a:r>
              <a:rPr lang="en-US" spc="-5" dirty="0" smtClean="0"/>
              <a:t>school</a:t>
            </a:r>
            <a:r>
              <a:rPr lang="bs-Latn-BA" spc="-5" dirty="0" smtClean="0"/>
              <a:t>.</a:t>
            </a:r>
            <a:endParaRPr lang="en-US" dirty="0"/>
          </a:p>
          <a:p>
            <a:pPr marL="17780" marR="415290">
              <a:spcBef>
                <a:spcPts val="770"/>
              </a:spcBef>
              <a:tabLst>
                <a:tab pos="1883410" algn="l"/>
                <a:tab pos="4134485" algn="l"/>
              </a:tabLst>
            </a:pPr>
            <a:r>
              <a:rPr lang="bs-Latn-BA" spc="-5" dirty="0" smtClean="0"/>
              <a:t> 3. Jenny</a:t>
            </a:r>
            <a:r>
              <a:rPr lang="en-US" spc="-10" dirty="0" smtClean="0"/>
              <a:t> </a:t>
            </a:r>
            <a:r>
              <a:rPr lang="en-US" spc="-5" dirty="0" smtClean="0"/>
              <a:t>ha</a:t>
            </a:r>
            <a:r>
              <a:rPr lang="bs-Latn-BA" spc="-5" dirty="0" smtClean="0"/>
              <a:t>s</a:t>
            </a:r>
            <a:r>
              <a:rPr lang="en-US" spc="-5" dirty="0" smtClean="0"/>
              <a:t>n</a:t>
            </a:r>
            <a:r>
              <a:rPr lang="bs-Latn-BA" spc="-5" dirty="0" smtClean="0"/>
              <a:t>‘</a:t>
            </a:r>
            <a:r>
              <a:rPr lang="en-US" spc="-5" dirty="0" smtClean="0"/>
              <a:t>t</a:t>
            </a:r>
            <a:r>
              <a:rPr lang="en-US" spc="-10" dirty="0" smtClean="0"/>
              <a:t> </a:t>
            </a:r>
            <a:r>
              <a:rPr lang="en-US" spc="-10" dirty="0"/>
              <a:t>eaten</a:t>
            </a:r>
            <a:r>
              <a:rPr lang="en-US" spc="10" dirty="0"/>
              <a:t> </a:t>
            </a:r>
            <a:r>
              <a:rPr lang="en-US" spc="-5" dirty="0"/>
              <a:t>anything </a:t>
            </a:r>
            <a:r>
              <a:rPr lang="bs-Latn-BA" dirty="0" smtClean="0">
                <a:solidFill>
                  <a:srgbClr val="FF0000"/>
                </a:solidFill>
              </a:rPr>
              <a:t>___</a:t>
            </a:r>
            <a:r>
              <a:rPr lang="bs-Latn-BA" u="heavy" spc="-5" dirty="0" smtClean="0">
                <a:solidFill>
                  <a:srgbClr val="FF0000"/>
                </a:solidFill>
                <a:uFill>
                  <a:solidFill>
                    <a:srgbClr val="FE0000"/>
                  </a:solidFill>
                </a:uFill>
              </a:rPr>
              <a:t>____</a:t>
            </a:r>
            <a:r>
              <a:rPr lang="en-US" dirty="0" smtClean="0"/>
              <a:t> </a:t>
            </a:r>
            <a:r>
              <a:rPr lang="en-US" spc="-5" dirty="0" smtClean="0"/>
              <a:t>             </a:t>
            </a:r>
            <a:r>
              <a:rPr lang="en-US" spc="65" dirty="0" smtClean="0"/>
              <a:t> </a:t>
            </a:r>
            <a:r>
              <a:rPr lang="bs-Latn-BA" spc="-5" dirty="0" smtClean="0"/>
              <a:t>two hours.</a:t>
            </a:r>
            <a:endParaRPr lang="en-US" dirty="0"/>
          </a:p>
          <a:p>
            <a:pPr marL="17780" marR="415290">
              <a:lnSpc>
                <a:spcPct val="100000"/>
              </a:lnSpc>
              <a:spcBef>
                <a:spcPts val="770"/>
              </a:spcBef>
              <a:tabLst>
                <a:tab pos="1883410" algn="l"/>
                <a:tab pos="4134485" algn="l"/>
              </a:tabLst>
            </a:pPr>
            <a:r>
              <a:rPr lang="bs-Latn-BA" spc="-60" dirty="0" smtClean="0"/>
              <a:t> 4. Dave hasn‘t felt so tired </a:t>
            </a:r>
            <a:r>
              <a:rPr lang="bs-Latn-BA" spc="-60" dirty="0" smtClean="0">
                <a:solidFill>
                  <a:srgbClr val="FF0000"/>
                </a:solidFill>
              </a:rPr>
              <a:t>_________</a:t>
            </a:r>
            <a:r>
              <a:rPr lang="bs-Latn-BA" spc="-60" dirty="0" smtClean="0"/>
              <a:t> last spring.</a:t>
            </a:r>
            <a:endParaRPr spc="-60" dirty="0"/>
          </a:p>
        </p:txBody>
      </p:sp>
      <p:sp>
        <p:nvSpPr>
          <p:cNvPr id="4" name="object 4"/>
          <p:cNvSpPr txBox="1"/>
          <p:nvPr/>
        </p:nvSpPr>
        <p:spPr>
          <a:xfrm>
            <a:off x="533400" y="3124200"/>
            <a:ext cx="810387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263140" algn="l"/>
              </a:tabLst>
            </a:pPr>
            <a:r>
              <a:rPr sz="3200" u="heavy" dirty="0">
                <a:uFill>
                  <a:solidFill>
                    <a:srgbClr val="FE0000"/>
                  </a:solidFill>
                </a:uFill>
                <a:latin typeface="Trebuchet MS"/>
                <a:cs typeface="Trebuchet MS"/>
              </a:rPr>
              <a:t> </a:t>
            </a:r>
            <a:endParaRPr sz="3200" dirty="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3401" y="4682935"/>
            <a:ext cx="8382000" cy="1691488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9"/>
              </a:spcBef>
              <a:tabLst>
                <a:tab pos="2513330" algn="l"/>
                <a:tab pos="4764405" algn="l"/>
                <a:tab pos="5007610" algn="l"/>
              </a:tabLst>
            </a:pPr>
            <a:endParaRPr sz="3200" dirty="0">
              <a:latin typeface="Trebuchet MS"/>
              <a:cs typeface="Trebuchet MS"/>
            </a:endParaRPr>
          </a:p>
          <a:p>
            <a:pPr marL="469900" indent="-457200">
              <a:lnSpc>
                <a:spcPct val="100000"/>
              </a:lnSpc>
              <a:spcBef>
                <a:spcPts val="770"/>
              </a:spcBef>
              <a:buFont typeface="Arial" pitchFamily="34" charset="0"/>
              <a:buChar char="•"/>
            </a:pPr>
            <a:r>
              <a:rPr sz="3200" spc="-5" dirty="0">
                <a:cs typeface="Trebuchet MS"/>
              </a:rPr>
              <a:t>5.</a:t>
            </a:r>
            <a:r>
              <a:rPr sz="3200" spc="-15" dirty="0">
                <a:cs typeface="Trebuchet MS"/>
              </a:rPr>
              <a:t> </a:t>
            </a:r>
            <a:r>
              <a:rPr lang="bs-Latn-BA" sz="3200" spc="-5" dirty="0" smtClean="0">
                <a:cs typeface="Trebuchet MS"/>
              </a:rPr>
              <a:t>My friend has sold all the cakes</a:t>
            </a:r>
            <a:r>
              <a:rPr lang="bs-Latn-BA" sz="3200" spc="-5" dirty="0" smtClean="0">
                <a:solidFill>
                  <a:srgbClr val="FF0000"/>
                </a:solidFill>
                <a:cs typeface="Trebuchet MS"/>
              </a:rPr>
              <a:t>_________</a:t>
            </a:r>
            <a:r>
              <a:rPr lang="bs-Latn-BA" sz="3200" spc="-5" dirty="0" smtClean="0">
                <a:cs typeface="Trebuchet MS"/>
              </a:rPr>
              <a:t> ten o‘clock.</a:t>
            </a:r>
            <a:endParaRPr sz="3200" dirty="0">
              <a:cs typeface="Trebuchet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8400" y="914399"/>
            <a:ext cx="1371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3600" dirty="0" smtClean="0"/>
              <a:t>for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6400800" y="2057400"/>
            <a:ext cx="1307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3600" dirty="0" smtClean="0"/>
              <a:t> since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6477000" y="3124200"/>
            <a:ext cx="1231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3600" dirty="0" smtClean="0"/>
              <a:t>  for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5715000" y="4191000"/>
            <a:ext cx="1377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3600" dirty="0" smtClean="0"/>
              <a:t>since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7391400" y="5225534"/>
            <a:ext cx="1169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3600" dirty="0" smtClean="0"/>
              <a:t>since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267" y="25400"/>
            <a:ext cx="84937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371465" algn="l"/>
                <a:tab pos="6572884" algn="l"/>
                <a:tab pos="7255509" algn="l"/>
              </a:tabLst>
            </a:pPr>
            <a:r>
              <a:rPr sz="4000" spc="-20" dirty="0" smtClean="0">
                <a:solidFill>
                  <a:srgbClr val="FF0000"/>
                </a:solidFill>
              </a:rPr>
              <a:t> </a:t>
            </a:r>
            <a:r>
              <a:rPr sz="4000" spc="-10" dirty="0">
                <a:solidFill>
                  <a:srgbClr val="FF0000"/>
                </a:solidFill>
              </a:rPr>
              <a:t>Ma</a:t>
            </a:r>
            <a:r>
              <a:rPr sz="4000" spc="-125" dirty="0">
                <a:solidFill>
                  <a:srgbClr val="FF0000"/>
                </a:solidFill>
              </a:rPr>
              <a:t>k</a:t>
            </a:r>
            <a:r>
              <a:rPr sz="4000" spc="-5" dirty="0">
                <a:solidFill>
                  <a:srgbClr val="FF0000"/>
                </a:solidFill>
              </a:rPr>
              <a:t>e</a:t>
            </a:r>
            <a:r>
              <a:rPr sz="4000" spc="25" dirty="0">
                <a:solidFill>
                  <a:srgbClr val="FF0000"/>
                </a:solidFill>
              </a:rPr>
              <a:t> </a:t>
            </a:r>
            <a:r>
              <a:rPr sz="4000" spc="-5" dirty="0">
                <a:solidFill>
                  <a:srgbClr val="FF0000"/>
                </a:solidFill>
              </a:rPr>
              <a:t>se</a:t>
            </a:r>
            <a:r>
              <a:rPr sz="4000" spc="-35" dirty="0">
                <a:solidFill>
                  <a:srgbClr val="FF0000"/>
                </a:solidFill>
              </a:rPr>
              <a:t>n</a:t>
            </a:r>
            <a:r>
              <a:rPr sz="4000" spc="-60" dirty="0">
                <a:solidFill>
                  <a:srgbClr val="FF0000"/>
                </a:solidFill>
              </a:rPr>
              <a:t>t</a:t>
            </a:r>
            <a:r>
              <a:rPr sz="4000" spc="-10" dirty="0">
                <a:solidFill>
                  <a:srgbClr val="FF0000"/>
                </a:solidFill>
              </a:rPr>
              <a:t>ence</a:t>
            </a:r>
            <a:r>
              <a:rPr sz="4000" spc="-5" dirty="0">
                <a:solidFill>
                  <a:srgbClr val="FF0000"/>
                </a:solidFill>
              </a:rPr>
              <a:t>s</a:t>
            </a:r>
            <a:r>
              <a:rPr sz="4000" spc="25" dirty="0">
                <a:solidFill>
                  <a:srgbClr val="FF0000"/>
                </a:solidFill>
              </a:rPr>
              <a:t> </a:t>
            </a:r>
            <a:r>
              <a:rPr sz="4000" spc="-5" dirty="0" smtClean="0">
                <a:solidFill>
                  <a:srgbClr val="FF0000"/>
                </a:solidFill>
              </a:rPr>
              <a:t>using</a:t>
            </a:r>
            <a:r>
              <a:rPr lang="bs-Latn-BA" sz="4000" dirty="0">
                <a:solidFill>
                  <a:srgbClr val="FF0000"/>
                </a:solidFill>
              </a:rPr>
              <a:t> </a:t>
            </a:r>
            <a:r>
              <a:rPr lang="bs-Latn-BA" sz="4000" dirty="0" smtClean="0">
                <a:solidFill>
                  <a:srgbClr val="FF0000"/>
                </a:solidFill>
              </a:rPr>
              <a:t> </a:t>
            </a:r>
            <a:r>
              <a:rPr sz="4000" spc="-30" dirty="0" smtClean="0">
                <a:solidFill>
                  <a:srgbClr val="FF0000"/>
                </a:solidFill>
              </a:rPr>
              <a:t>F</a:t>
            </a:r>
            <a:r>
              <a:rPr sz="4000" spc="-10" dirty="0" smtClean="0">
                <a:solidFill>
                  <a:srgbClr val="FF0000"/>
                </a:solidFill>
              </a:rPr>
              <a:t>O</a:t>
            </a:r>
            <a:r>
              <a:rPr sz="4000" spc="-5" dirty="0" smtClean="0">
                <a:solidFill>
                  <a:srgbClr val="FF0000"/>
                </a:solidFill>
              </a:rPr>
              <a:t>R</a:t>
            </a:r>
            <a:r>
              <a:rPr lang="bs-Latn-BA" sz="4000" dirty="0">
                <a:solidFill>
                  <a:srgbClr val="FF0000"/>
                </a:solidFill>
              </a:rPr>
              <a:t> </a:t>
            </a:r>
            <a:r>
              <a:rPr lang="bs-Latn-BA" sz="4000" dirty="0" smtClean="0">
                <a:solidFill>
                  <a:srgbClr val="FF0000"/>
                </a:solidFill>
              </a:rPr>
              <a:t> </a:t>
            </a:r>
            <a:r>
              <a:rPr sz="4000" spc="-5" dirty="0" smtClean="0">
                <a:solidFill>
                  <a:srgbClr val="FF0000"/>
                </a:solidFill>
              </a:rPr>
              <a:t>or</a:t>
            </a:r>
            <a:r>
              <a:rPr sz="4000" dirty="0">
                <a:solidFill>
                  <a:srgbClr val="FF0000"/>
                </a:solidFill>
              </a:rPr>
              <a:t>	</a:t>
            </a:r>
            <a:r>
              <a:rPr sz="4000" spc="-5" dirty="0">
                <a:solidFill>
                  <a:srgbClr val="FF0000"/>
                </a:solidFill>
              </a:rPr>
              <a:t>SIN</a:t>
            </a:r>
            <a:r>
              <a:rPr sz="4000" spc="-20" dirty="0">
                <a:solidFill>
                  <a:srgbClr val="FF0000"/>
                </a:solidFill>
              </a:rPr>
              <a:t>C</a:t>
            </a:r>
            <a:r>
              <a:rPr sz="4000" spc="-5" dirty="0">
                <a:solidFill>
                  <a:srgbClr val="FF0000"/>
                </a:solidFill>
              </a:rPr>
              <a:t>E</a:t>
            </a:r>
            <a:endParaRPr sz="4000" dirty="0">
              <a:solidFill>
                <a:srgbClr val="FF0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8267" y="963646"/>
            <a:ext cx="8790305" cy="5627823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04139">
              <a:lnSpc>
                <a:spcPct val="100000"/>
              </a:lnSpc>
              <a:spcBef>
                <a:spcPts val="865"/>
              </a:spcBef>
            </a:pPr>
            <a:r>
              <a:rPr sz="3200" b="1" i="1" spc="-10" dirty="0" smtClean="0">
                <a:latin typeface="Calibri"/>
                <a:cs typeface="Calibri"/>
              </a:rPr>
              <a:t>Example:</a:t>
            </a:r>
            <a:endParaRPr lang="bs-Latn-BA" sz="3200" b="1" i="1" spc="-10" dirty="0" smtClean="0">
              <a:latin typeface="Calibri"/>
              <a:cs typeface="Calibri"/>
            </a:endParaRPr>
          </a:p>
          <a:p>
            <a:pPr marL="104139">
              <a:lnSpc>
                <a:spcPct val="100000"/>
              </a:lnSpc>
              <a:spcBef>
                <a:spcPts val="865"/>
              </a:spcBef>
            </a:pPr>
            <a:r>
              <a:rPr sz="2400" b="1" i="1" spc="-5" dirty="0" smtClean="0">
                <a:latin typeface="Calibri"/>
                <a:cs typeface="Calibri"/>
              </a:rPr>
              <a:t>How </a:t>
            </a:r>
            <a:r>
              <a:rPr sz="2400" b="1" i="1" dirty="0">
                <a:latin typeface="Calibri"/>
                <a:cs typeface="Calibri"/>
              </a:rPr>
              <a:t>long </a:t>
            </a:r>
            <a:r>
              <a:rPr sz="2400" b="1" i="1" spc="-5" dirty="0">
                <a:latin typeface="Calibri"/>
                <a:cs typeface="Calibri"/>
              </a:rPr>
              <a:t>have you </a:t>
            </a:r>
            <a:r>
              <a:rPr lang="bs-Latn-BA" sz="2400" b="1" i="1" spc="-5" dirty="0" smtClean="0">
                <a:latin typeface="Calibri"/>
                <a:cs typeface="Calibri"/>
              </a:rPr>
              <a:t>kept that library book</a:t>
            </a:r>
            <a:r>
              <a:rPr sz="2400" b="1" i="1" spc="-5" dirty="0" smtClean="0">
                <a:latin typeface="Calibri"/>
                <a:cs typeface="Calibri"/>
              </a:rPr>
              <a:t> </a:t>
            </a:r>
            <a:r>
              <a:rPr lang="bs-Latn-BA" sz="2400" b="1" i="1" spc="-5" dirty="0" smtClean="0">
                <a:latin typeface="Calibri"/>
                <a:cs typeface="Calibri"/>
              </a:rPr>
              <a:t>?(Monday)</a:t>
            </a:r>
          </a:p>
          <a:p>
            <a:pPr marL="104139">
              <a:lnSpc>
                <a:spcPct val="100000"/>
              </a:lnSpc>
              <a:spcBef>
                <a:spcPts val="865"/>
              </a:spcBef>
            </a:pPr>
            <a:r>
              <a:rPr lang="bs-Latn-BA" sz="2400" b="1" i="1" u="heavy" spc="-5" dirty="0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 have kept that library book since Monday.</a:t>
            </a:r>
            <a:endParaRPr lang="bs-Latn-BA" sz="2400" b="1" i="1" u="heavy" dirty="0" smtClean="0">
              <a:uFill>
                <a:solidFill>
                  <a:srgbClr val="000000"/>
                </a:solidFill>
              </a:uFill>
              <a:latin typeface="Calibri"/>
              <a:cs typeface="Calibri"/>
            </a:endParaRPr>
          </a:p>
          <a:p>
            <a:pPr marL="104139">
              <a:lnSpc>
                <a:spcPct val="100000"/>
              </a:lnSpc>
              <a:spcBef>
                <a:spcPts val="865"/>
              </a:spcBef>
            </a:pPr>
            <a:endParaRPr sz="2400" dirty="0">
              <a:latin typeface="Calibri"/>
              <a:cs typeface="Calibri"/>
            </a:endParaRPr>
          </a:p>
          <a:p>
            <a:pPr marL="362585" indent="-350520">
              <a:lnSpc>
                <a:spcPct val="100000"/>
              </a:lnSpc>
              <a:buSzPct val="97058"/>
              <a:buAutoNum type="arabicParenR"/>
              <a:tabLst>
                <a:tab pos="363220" algn="l"/>
                <a:tab pos="6459855" algn="l"/>
              </a:tabLst>
            </a:pPr>
            <a:r>
              <a:rPr sz="2400" spc="-10" dirty="0">
                <a:latin typeface="Calibri"/>
                <a:cs typeface="Calibri"/>
              </a:rPr>
              <a:t>How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long </a:t>
            </a:r>
            <a:r>
              <a:rPr sz="2400" spc="-30" dirty="0">
                <a:latin typeface="Calibri"/>
                <a:cs typeface="Calibri"/>
              </a:rPr>
              <a:t>have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you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lang="bs-Latn-BA" sz="2400" spc="-10" dirty="0" smtClean="0">
                <a:latin typeface="Calibri"/>
                <a:cs typeface="Calibri"/>
              </a:rPr>
              <a:t>known your best friend</a:t>
            </a:r>
            <a:r>
              <a:rPr sz="2400" spc="5" dirty="0" smtClean="0">
                <a:latin typeface="Calibri"/>
                <a:cs typeface="Calibri"/>
              </a:rPr>
              <a:t> </a:t>
            </a:r>
            <a:r>
              <a:rPr sz="2400" spc="-5" dirty="0" smtClean="0">
                <a:latin typeface="Calibri"/>
                <a:cs typeface="Calibri"/>
              </a:rPr>
              <a:t>?(</a:t>
            </a:r>
            <a:r>
              <a:rPr sz="2400" spc="-25" dirty="0" smtClean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five years</a:t>
            </a:r>
            <a:r>
              <a:rPr sz="2400" spc="-20" dirty="0" smtClean="0">
                <a:latin typeface="Calibri"/>
                <a:cs typeface="Calibri"/>
              </a:rPr>
              <a:t>)</a:t>
            </a:r>
            <a:endParaRPr lang="bs-Latn-BA" sz="2400" spc="-20" dirty="0" smtClean="0">
              <a:latin typeface="Calibri"/>
              <a:cs typeface="Calibri"/>
            </a:endParaRPr>
          </a:p>
          <a:p>
            <a:pPr marL="12065">
              <a:lnSpc>
                <a:spcPct val="100000"/>
              </a:lnSpc>
              <a:buSzPct val="97058"/>
              <a:tabLst>
                <a:tab pos="363220" algn="l"/>
                <a:tab pos="6459855" algn="l"/>
              </a:tabLst>
            </a:pPr>
            <a:r>
              <a:rPr lang="bs-Latn-BA" sz="2400" spc="-20" dirty="0">
                <a:latin typeface="Calibri"/>
                <a:cs typeface="Calibri"/>
              </a:rPr>
              <a:t> </a:t>
            </a:r>
            <a:r>
              <a:rPr lang="bs-Latn-BA" sz="2400" spc="-20" dirty="0" smtClean="0">
                <a:latin typeface="Calibri"/>
                <a:cs typeface="Calibri"/>
              </a:rPr>
              <a:t>   I have known my best friend for five years.</a:t>
            </a:r>
            <a:endParaRPr sz="2400" dirty="0">
              <a:latin typeface="Calibri"/>
              <a:cs typeface="Calibri"/>
            </a:endParaRPr>
          </a:p>
          <a:p>
            <a:pPr marL="12065">
              <a:lnSpc>
                <a:spcPct val="100000"/>
              </a:lnSpc>
              <a:spcBef>
                <a:spcPts val="820"/>
              </a:spcBef>
              <a:buSzPct val="97058"/>
              <a:tabLst>
                <a:tab pos="460375" algn="l"/>
              </a:tabLst>
            </a:pPr>
            <a:r>
              <a:rPr lang="bs-Latn-BA" sz="2400" spc="-15" dirty="0" smtClean="0">
                <a:latin typeface="Calibri"/>
                <a:cs typeface="Calibri"/>
              </a:rPr>
              <a:t>2) </a:t>
            </a:r>
            <a:r>
              <a:rPr sz="2400" spc="-15" dirty="0" smtClean="0">
                <a:latin typeface="Calibri"/>
                <a:cs typeface="Calibri"/>
              </a:rPr>
              <a:t>How</a:t>
            </a:r>
            <a:r>
              <a:rPr sz="2400" spc="-25" dirty="0" smtClean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long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30" dirty="0" smtClean="0">
                <a:latin typeface="Calibri"/>
                <a:cs typeface="Calibri"/>
              </a:rPr>
              <a:t>ha</a:t>
            </a:r>
            <a:r>
              <a:rPr lang="bs-Latn-BA" sz="2400" spc="-30" dirty="0" smtClean="0">
                <a:latin typeface="Calibri"/>
                <a:cs typeface="Calibri"/>
              </a:rPr>
              <a:t>s he taught English</a:t>
            </a:r>
            <a:r>
              <a:rPr sz="2400" spc="-15" dirty="0" smtClean="0">
                <a:latin typeface="Calibri"/>
                <a:cs typeface="Calibri"/>
              </a:rPr>
              <a:t>?</a:t>
            </a:r>
            <a:r>
              <a:rPr sz="2400" spc="-25" dirty="0" smtClean="0">
                <a:latin typeface="Calibri"/>
                <a:cs typeface="Calibri"/>
              </a:rPr>
              <a:t> </a:t>
            </a:r>
            <a:r>
              <a:rPr sz="2400" spc="-15" dirty="0" smtClean="0">
                <a:latin typeface="Calibri"/>
                <a:cs typeface="Calibri"/>
              </a:rPr>
              <a:t>(</a:t>
            </a:r>
            <a:r>
              <a:rPr lang="bs-Latn-BA" sz="2400" spc="-15" dirty="0" smtClean="0">
                <a:latin typeface="Calibri"/>
                <a:cs typeface="Calibri"/>
              </a:rPr>
              <a:t>last April</a:t>
            </a:r>
            <a:r>
              <a:rPr sz="2400" spc="-20" dirty="0" smtClean="0">
                <a:latin typeface="Calibri"/>
                <a:cs typeface="Calibri"/>
              </a:rPr>
              <a:t>)</a:t>
            </a:r>
            <a:endParaRPr lang="bs-Latn-BA" sz="2400" spc="-20" dirty="0" smtClean="0">
              <a:latin typeface="Calibri"/>
              <a:cs typeface="Calibri"/>
            </a:endParaRPr>
          </a:p>
          <a:p>
            <a:pPr marL="12065">
              <a:lnSpc>
                <a:spcPct val="100000"/>
              </a:lnSpc>
              <a:spcBef>
                <a:spcPts val="820"/>
              </a:spcBef>
              <a:buSzPct val="97058"/>
              <a:tabLst>
                <a:tab pos="460375" algn="l"/>
              </a:tabLst>
            </a:pPr>
            <a:r>
              <a:rPr lang="bs-Latn-BA" sz="2400" spc="-20" dirty="0">
                <a:latin typeface="Calibri"/>
                <a:cs typeface="Calibri"/>
              </a:rPr>
              <a:t> </a:t>
            </a:r>
            <a:r>
              <a:rPr lang="bs-Latn-BA" sz="2400" spc="-20" dirty="0" smtClean="0">
                <a:latin typeface="Calibri"/>
                <a:cs typeface="Calibri"/>
              </a:rPr>
              <a:t>  He has taught English since last April.</a:t>
            </a:r>
            <a:endParaRPr sz="2400" dirty="0">
              <a:latin typeface="Calibri"/>
              <a:cs typeface="Calibri"/>
            </a:endParaRPr>
          </a:p>
          <a:p>
            <a:pPr marL="12065">
              <a:lnSpc>
                <a:spcPct val="100000"/>
              </a:lnSpc>
              <a:spcBef>
                <a:spcPts val="815"/>
              </a:spcBef>
              <a:buSzPct val="97058"/>
              <a:tabLst>
                <a:tab pos="460375" algn="l"/>
              </a:tabLst>
            </a:pPr>
            <a:r>
              <a:rPr lang="bs-Latn-BA" sz="2400" spc="-15" dirty="0" smtClean="0">
                <a:latin typeface="Calibri"/>
                <a:cs typeface="Calibri"/>
              </a:rPr>
              <a:t>3) </a:t>
            </a:r>
            <a:r>
              <a:rPr sz="2400" spc="-15" dirty="0" smtClean="0">
                <a:latin typeface="Calibri"/>
                <a:cs typeface="Calibri"/>
              </a:rPr>
              <a:t>How</a:t>
            </a:r>
            <a:r>
              <a:rPr sz="2400" spc="-25" dirty="0" smtClean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long </a:t>
            </a:r>
            <a:r>
              <a:rPr sz="2400" spc="-5" dirty="0" smtClean="0">
                <a:latin typeface="Calibri"/>
                <a:cs typeface="Calibri"/>
              </a:rPr>
              <a:t>has</a:t>
            </a:r>
            <a:r>
              <a:rPr sz="2400" spc="-30" dirty="0" smtClean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Helen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lang="bs-Latn-BA" sz="2400" spc="-5" dirty="0" smtClean="0">
                <a:latin typeface="Calibri"/>
                <a:cs typeface="Calibri"/>
              </a:rPr>
              <a:t>had that</a:t>
            </a:r>
            <a:r>
              <a:rPr sz="2400" spc="-10" dirty="0" smtClean="0">
                <a:latin typeface="Calibri"/>
                <a:cs typeface="Calibri"/>
              </a:rPr>
              <a:t> </a:t>
            </a:r>
            <a:r>
              <a:rPr lang="bs-Latn-BA" sz="2400" spc="-20" dirty="0" smtClean="0">
                <a:latin typeface="Calibri"/>
                <a:cs typeface="Calibri"/>
              </a:rPr>
              <a:t>watch</a:t>
            </a:r>
            <a:r>
              <a:rPr sz="2400" spc="-20" dirty="0" smtClean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?(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lang="bs-Latn-BA" sz="2400" spc="-20" dirty="0" smtClean="0">
                <a:latin typeface="Calibri"/>
                <a:cs typeface="Calibri"/>
              </a:rPr>
              <a:t>she was ten</a:t>
            </a:r>
            <a:r>
              <a:rPr sz="2400" spc="-5" dirty="0" smtClean="0">
                <a:latin typeface="Calibri"/>
                <a:cs typeface="Calibri"/>
              </a:rPr>
              <a:t>)</a:t>
            </a:r>
            <a:endParaRPr lang="bs-Latn-BA" sz="2400" spc="-5" dirty="0" smtClean="0">
              <a:latin typeface="Calibri"/>
              <a:cs typeface="Calibri"/>
            </a:endParaRPr>
          </a:p>
          <a:p>
            <a:pPr marL="12065">
              <a:lnSpc>
                <a:spcPct val="100000"/>
              </a:lnSpc>
              <a:spcBef>
                <a:spcPts val="815"/>
              </a:spcBef>
              <a:buSzPct val="97058"/>
              <a:tabLst>
                <a:tab pos="460375" algn="l"/>
              </a:tabLst>
            </a:pPr>
            <a:r>
              <a:rPr lang="bs-Latn-BA" sz="2400" spc="-5" dirty="0" smtClean="0">
                <a:latin typeface="Calibri"/>
                <a:cs typeface="Calibri"/>
              </a:rPr>
              <a:t>Helen has had that watch since she was ten.</a:t>
            </a:r>
            <a:endParaRPr sz="2400" dirty="0">
              <a:latin typeface="Calibri"/>
              <a:cs typeface="Calibri"/>
            </a:endParaRPr>
          </a:p>
          <a:p>
            <a:pPr marL="459740" indent="-447675">
              <a:lnSpc>
                <a:spcPct val="100000"/>
              </a:lnSpc>
              <a:spcBef>
                <a:spcPts val="815"/>
              </a:spcBef>
              <a:buSzPct val="97058"/>
              <a:buAutoNum type="arabicParenR"/>
              <a:tabLst>
                <a:tab pos="460375" algn="l"/>
                <a:tab pos="2306320" algn="l"/>
              </a:tabLst>
            </a:pPr>
            <a:r>
              <a:rPr sz="2400" spc="-15" dirty="0">
                <a:latin typeface="Calibri"/>
                <a:cs typeface="Calibri"/>
              </a:rPr>
              <a:t>How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 smtClean="0">
                <a:latin typeface="Calibri"/>
                <a:cs typeface="Calibri"/>
              </a:rPr>
              <a:t>long</a:t>
            </a:r>
            <a:r>
              <a:rPr lang="bs-Latn-BA" sz="2400" spc="-5" dirty="0" smtClean="0">
                <a:latin typeface="Calibri"/>
                <a:cs typeface="Calibri"/>
              </a:rPr>
              <a:t> </a:t>
            </a:r>
            <a:r>
              <a:rPr sz="2400" spc="-5" dirty="0" smtClean="0">
                <a:latin typeface="Calibri"/>
                <a:cs typeface="Calibri"/>
              </a:rPr>
              <a:t>has</a:t>
            </a:r>
            <a:r>
              <a:rPr sz="2400" spc="-25" dirty="0" smtClean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Jim been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on </a:t>
            </a:r>
            <a:r>
              <a:rPr sz="2400" spc="-15" dirty="0">
                <a:latin typeface="Calibri"/>
                <a:cs typeface="Calibri"/>
              </a:rPr>
              <a:t>holiday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?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lang="bs-Latn-BA" sz="2400" spc="-25" dirty="0" smtClean="0">
                <a:latin typeface="Calibri"/>
                <a:cs typeface="Calibri"/>
              </a:rPr>
              <a:t>two weeks</a:t>
            </a:r>
            <a:r>
              <a:rPr sz="2400" spc="-25" dirty="0" smtClean="0">
                <a:latin typeface="Calibri"/>
                <a:cs typeface="Calibri"/>
              </a:rPr>
              <a:t>)</a:t>
            </a:r>
            <a:endParaRPr lang="bs-Latn-BA" sz="2400" spc="-25" dirty="0" smtClean="0">
              <a:latin typeface="Calibri"/>
              <a:cs typeface="Calibri"/>
            </a:endParaRPr>
          </a:p>
          <a:p>
            <a:pPr marL="12065">
              <a:lnSpc>
                <a:spcPct val="100000"/>
              </a:lnSpc>
              <a:spcBef>
                <a:spcPts val="815"/>
              </a:spcBef>
              <a:buSzPct val="97058"/>
              <a:tabLst>
                <a:tab pos="460375" algn="l"/>
                <a:tab pos="2306320" algn="l"/>
              </a:tabLst>
            </a:pPr>
            <a:r>
              <a:rPr lang="bs-Latn-BA" sz="2400" spc="-25" dirty="0">
                <a:latin typeface="Calibri"/>
                <a:cs typeface="Calibri"/>
              </a:rPr>
              <a:t> </a:t>
            </a:r>
            <a:r>
              <a:rPr lang="bs-Latn-BA" sz="2400" spc="-25" dirty="0" smtClean="0">
                <a:latin typeface="Calibri"/>
                <a:cs typeface="Calibri"/>
              </a:rPr>
              <a:t>Jim has been on holiday for two weeks.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066800"/>
            <a:ext cx="66507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s-Latn-BA" sz="3200" dirty="0" smtClean="0"/>
              <a:t>Homework: page 47; SB; exc. 2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2304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</TotalTime>
  <Words>336</Words>
  <Application>Microsoft Office PowerPoint</Application>
  <PresentationFormat>On-screen Show (4:3)</PresentationFormat>
  <Paragraphs>77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Trebuchet MS</vt:lpstr>
      <vt:lpstr>Office Theme</vt:lpstr>
      <vt:lpstr>PowerPoint Presentation</vt:lpstr>
      <vt:lpstr>PowerPoint Presentation</vt:lpstr>
      <vt:lpstr>PowerPoint Presentation</vt:lpstr>
      <vt:lpstr>Key words for present perfect</vt:lpstr>
      <vt:lpstr>Practice</vt:lpstr>
      <vt:lpstr> Complete with  FOR  or SINCE:</vt:lpstr>
      <vt:lpstr> Make sentences using  FOR  or SINCE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Miki</dc:creator>
  <cp:lastModifiedBy>Miki</cp:lastModifiedBy>
  <cp:revision>14</cp:revision>
  <dcterms:created xsi:type="dcterms:W3CDTF">2021-02-07T11:07:10Z</dcterms:created>
  <dcterms:modified xsi:type="dcterms:W3CDTF">2021-02-12T14:27:58Z</dcterms:modified>
</cp:coreProperties>
</file>