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10"/>
  </p:notesMasterIdLst>
  <p:sldIdLst>
    <p:sldId id="268" r:id="rId2"/>
    <p:sldId id="272" r:id="rId3"/>
    <p:sldId id="299" r:id="rId4"/>
    <p:sldId id="305" r:id="rId5"/>
    <p:sldId id="306" r:id="rId6"/>
    <p:sldId id="300" r:id="rId7"/>
    <p:sldId id="275" r:id="rId8"/>
    <p:sldId id="307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Svetli stil 1 – Naglašav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Umereni stil 1 – Naglašav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90" d="100"/>
          <a:sy n="90" d="100"/>
        </p:scale>
        <p:origin x="-714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44EA2-9521-4086-B3FE-EC6CEADD106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4465-0C5F-482D-832D-E3D3E89E3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7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0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77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5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010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0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9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3059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4979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2397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1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0537" y="-116785"/>
            <a:ext cx="9143999" cy="5377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2028876" y="33541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9B7EAE7B-0902-4784-9CF4-A54C949D2311}"/>
              </a:ext>
            </a:extLst>
          </p:cNvPr>
          <p:cNvSpPr txBox="1"/>
          <p:nvPr/>
        </p:nvSpPr>
        <p:spPr>
          <a:xfrm>
            <a:off x="620232" y="972311"/>
            <a:ext cx="7762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РЈЕШАВАЊЕ ЗАДАТАКА САСТАВЉАЊЕМ ЈЕДНАЧИНА  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2621133D-3ADA-47C5-900D-63647FBDD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214" y="2449639"/>
            <a:ext cx="4164496" cy="2579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6" y="0"/>
            <a:ext cx="9143999" cy="5377070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515541" y="486751"/>
            <a:ext cx="8379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754" y="4730305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ABDF6EDA-B658-460C-A5F3-6169797F6ED2}"/>
              </a:ext>
            </a:extLst>
          </p:cNvPr>
          <p:cNvSpPr txBox="1"/>
          <p:nvPr/>
        </p:nvSpPr>
        <p:spPr>
          <a:xfrm>
            <a:off x="517537" y="579398"/>
            <a:ext cx="813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десној страни улице паркирано је 87 возила. Колико је возила на лијевој страни ако се зна да је у улици укупно паркирано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возила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21815764-9AD6-462E-B11D-DE23E21FBED5}"/>
              </a:ext>
            </a:extLst>
          </p:cNvPr>
          <p:cNvSpPr txBox="1"/>
          <p:nvPr/>
        </p:nvSpPr>
        <p:spPr>
          <a:xfrm>
            <a:off x="867835" y="1834786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+ 87 = 156</a:t>
            </a:r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xmlns="" id="{C8CD762E-6FF2-480E-B915-C83876C5DD87}"/>
              </a:ext>
            </a:extLst>
          </p:cNvPr>
          <p:cNvSpPr txBox="1"/>
          <p:nvPr/>
        </p:nvSpPr>
        <p:spPr>
          <a:xfrm>
            <a:off x="616499" y="3963829"/>
            <a:ext cx="7937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лијевој страни улице паркирано је 69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возила.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kvir za tekst 37">
            <a:extLst>
              <a:ext uri="{FF2B5EF4-FFF2-40B4-BE49-F238E27FC236}">
                <a16:creationId xmlns:a16="http://schemas.microsoft.com/office/drawing/2014/main" xmlns="" id="{7E53F994-1074-4223-BBE4-3E63419B4F77}"/>
              </a:ext>
            </a:extLst>
          </p:cNvPr>
          <p:cNvSpPr txBox="1"/>
          <p:nvPr/>
        </p:nvSpPr>
        <p:spPr>
          <a:xfrm>
            <a:off x="849664" y="2739761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69</a:t>
            </a:r>
          </a:p>
        </p:txBody>
      </p:sp>
      <p:sp>
        <p:nvSpPr>
          <p:cNvPr id="39" name="Okvir za tekst 38">
            <a:extLst>
              <a:ext uri="{FF2B5EF4-FFF2-40B4-BE49-F238E27FC236}">
                <a16:creationId xmlns:a16="http://schemas.microsoft.com/office/drawing/2014/main" xmlns="" id="{598BEB18-0E59-4473-BAEA-0C709455D0FC}"/>
              </a:ext>
            </a:extLst>
          </p:cNvPr>
          <p:cNvSpPr txBox="1"/>
          <p:nvPr/>
        </p:nvSpPr>
        <p:spPr>
          <a:xfrm>
            <a:off x="859460" y="2268976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156 – 87</a:t>
            </a:r>
          </a:p>
        </p:txBody>
      </p:sp>
      <p:sp>
        <p:nvSpPr>
          <p:cNvPr id="40" name="Okvir za tekst 39">
            <a:extLst>
              <a:ext uri="{FF2B5EF4-FFF2-40B4-BE49-F238E27FC236}">
                <a16:creationId xmlns:a16="http://schemas.microsoft.com/office/drawing/2014/main" xmlns="" id="{E9F14295-05FA-4751-AA69-494D757EB5F5}"/>
              </a:ext>
            </a:extLst>
          </p:cNvPr>
          <p:cNvSpPr txBox="1"/>
          <p:nvPr/>
        </p:nvSpPr>
        <p:spPr>
          <a:xfrm>
            <a:off x="713947" y="3201426"/>
            <a:ext cx="1915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+ 87 = 156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D8DA0C5D-16FA-4C41-A1E1-131FB84EC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963" y="1907045"/>
            <a:ext cx="3218607" cy="2140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673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6513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342" y="4779344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ABDF6EDA-B658-460C-A5F3-6169797F6ED2}"/>
              </a:ext>
            </a:extLst>
          </p:cNvPr>
          <p:cNvSpPr txBox="1"/>
          <p:nvPr/>
        </p:nvSpPr>
        <p:spPr>
          <a:xfrm>
            <a:off x="399998" y="497625"/>
            <a:ext cx="8228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непознати број</a:t>
            </a:r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смањимо за 158, добијамо број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једнак збиру бројева 139 и 263. Одреди непознати број.</a:t>
            </a: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21815764-9AD6-462E-B11D-DE23E21FBED5}"/>
              </a:ext>
            </a:extLst>
          </p:cNvPr>
          <p:cNvSpPr txBox="1"/>
          <p:nvPr/>
        </p:nvSpPr>
        <p:spPr>
          <a:xfrm>
            <a:off x="873667" y="1603937"/>
            <a:ext cx="268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– 158 = 139 + 263</a:t>
            </a: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BFD8013C-22A8-40FC-836F-FB35E05DA0F2}"/>
              </a:ext>
            </a:extLst>
          </p:cNvPr>
          <p:cNvSpPr txBox="1"/>
          <p:nvPr/>
        </p:nvSpPr>
        <p:spPr>
          <a:xfrm>
            <a:off x="858886" y="2863918"/>
            <a:ext cx="233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560</a:t>
            </a:r>
          </a:p>
        </p:txBody>
      </p:sp>
      <p:sp>
        <p:nvSpPr>
          <p:cNvPr id="28" name="Okvir za tekst 27">
            <a:extLst>
              <a:ext uri="{FF2B5EF4-FFF2-40B4-BE49-F238E27FC236}">
                <a16:creationId xmlns:a16="http://schemas.microsoft.com/office/drawing/2014/main" xmlns="" id="{C4D4938C-EBB9-454B-9E8B-0CD68BD51528}"/>
              </a:ext>
            </a:extLst>
          </p:cNvPr>
          <p:cNvSpPr txBox="1"/>
          <p:nvPr/>
        </p:nvSpPr>
        <p:spPr>
          <a:xfrm>
            <a:off x="759495" y="3740136"/>
            <a:ext cx="2834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560 – 158 = 402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xmlns="" id="{A50F5D96-7844-4D5B-A820-E2D556CA23BA}"/>
              </a:ext>
            </a:extLst>
          </p:cNvPr>
          <p:cNvSpPr txBox="1"/>
          <p:nvPr/>
        </p:nvSpPr>
        <p:spPr>
          <a:xfrm>
            <a:off x="858886" y="2003095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– 158 = 402</a:t>
            </a:r>
          </a:p>
        </p:txBody>
      </p:sp>
      <p:sp>
        <p:nvSpPr>
          <p:cNvPr id="20" name="Okvir za tekst 19">
            <a:extLst>
              <a:ext uri="{FF2B5EF4-FFF2-40B4-BE49-F238E27FC236}">
                <a16:creationId xmlns:a16="http://schemas.microsoft.com/office/drawing/2014/main" xmlns="" id="{DDFB8725-F652-4A7A-A2E2-7E9949B05855}"/>
              </a:ext>
            </a:extLst>
          </p:cNvPr>
          <p:cNvSpPr txBox="1"/>
          <p:nvPr/>
        </p:nvSpPr>
        <p:spPr>
          <a:xfrm>
            <a:off x="759495" y="3584046"/>
            <a:ext cx="1740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" name="Okvir za tekst 29">
            <a:extLst>
              <a:ext uri="{FF2B5EF4-FFF2-40B4-BE49-F238E27FC236}">
                <a16:creationId xmlns:a16="http://schemas.microsoft.com/office/drawing/2014/main" xmlns="" id="{5EBDB17F-8440-40B7-9847-BEFE3F9FFE9B}"/>
              </a:ext>
            </a:extLst>
          </p:cNvPr>
          <p:cNvSpPr txBox="1"/>
          <p:nvPr/>
        </p:nvSpPr>
        <p:spPr>
          <a:xfrm>
            <a:off x="858886" y="2460734"/>
            <a:ext cx="233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402 + 158</a:t>
            </a:r>
          </a:p>
        </p:txBody>
      </p:sp>
    </p:spTree>
    <p:extLst>
      <p:ext uri="{BB962C8B-B14F-4D97-AF65-F5344CB8AC3E}">
        <p14:creationId xmlns:p14="http://schemas.microsoft.com/office/powerpoint/2010/main" val="262994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28" grpId="0"/>
      <p:bldP spid="19" grpId="0"/>
      <p:bldP spid="20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6513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342" y="4779344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ABDF6EDA-B658-460C-A5F3-6169797F6ED2}"/>
              </a:ext>
            </a:extLst>
          </p:cNvPr>
          <p:cNvSpPr txBox="1"/>
          <p:nvPr/>
        </p:nvSpPr>
        <p:spPr>
          <a:xfrm>
            <a:off x="399998" y="497625"/>
            <a:ext cx="8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 задатак: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21815764-9AD6-462E-B11D-DE23E21FBED5}"/>
              </a:ext>
            </a:extLst>
          </p:cNvPr>
          <p:cNvSpPr txBox="1"/>
          <p:nvPr/>
        </p:nvSpPr>
        <p:spPr>
          <a:xfrm>
            <a:off x="873667" y="1603937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BFD8013C-22A8-40FC-836F-FB35E05DA0F2}"/>
              </a:ext>
            </a:extLst>
          </p:cNvPr>
          <p:cNvSpPr txBox="1"/>
          <p:nvPr/>
        </p:nvSpPr>
        <p:spPr>
          <a:xfrm>
            <a:off x="858886" y="2863918"/>
            <a:ext cx="233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:a16="http://schemas.microsoft.com/office/drawing/2014/main" xmlns="" id="{C4D4938C-EBB9-454B-9E8B-0CD68BD51528}"/>
              </a:ext>
            </a:extLst>
          </p:cNvPr>
          <p:cNvSpPr txBox="1"/>
          <p:nvPr/>
        </p:nvSpPr>
        <p:spPr>
          <a:xfrm>
            <a:off x="759496" y="4066436"/>
            <a:ext cx="2784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xmlns="" id="{A50F5D96-7844-4D5B-A820-E2D556CA23BA}"/>
              </a:ext>
            </a:extLst>
          </p:cNvPr>
          <p:cNvSpPr txBox="1"/>
          <p:nvPr/>
        </p:nvSpPr>
        <p:spPr>
          <a:xfrm>
            <a:off x="944216" y="2031898"/>
            <a:ext cx="2851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kvir za tekst 19">
            <a:extLst>
              <a:ext uri="{FF2B5EF4-FFF2-40B4-BE49-F238E27FC236}">
                <a16:creationId xmlns:a16="http://schemas.microsoft.com/office/drawing/2014/main" xmlns="" id="{DDFB8725-F652-4A7A-A2E2-7E9949B05855}"/>
              </a:ext>
            </a:extLst>
          </p:cNvPr>
          <p:cNvSpPr txBox="1"/>
          <p:nvPr/>
        </p:nvSpPr>
        <p:spPr>
          <a:xfrm>
            <a:off x="759495" y="3584046"/>
            <a:ext cx="1740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Okvir za tekst 12">
            <a:extLst>
              <a:ext uri="{FF2B5EF4-FFF2-40B4-BE49-F238E27FC236}">
                <a16:creationId xmlns:a16="http://schemas.microsoft.com/office/drawing/2014/main" xmlns="" id="{DE67CC9C-9115-454D-B194-C7B979547279}"/>
              </a:ext>
            </a:extLst>
          </p:cNvPr>
          <p:cNvSpPr txBox="1"/>
          <p:nvPr/>
        </p:nvSpPr>
        <p:spPr>
          <a:xfrm>
            <a:off x="858885" y="2439830"/>
            <a:ext cx="20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8B4B2E95-0248-4D9D-9DA1-6A20284CBF89}"/>
              </a:ext>
            </a:extLst>
          </p:cNvPr>
          <p:cNvSpPr txBox="1"/>
          <p:nvPr/>
        </p:nvSpPr>
        <p:spPr>
          <a:xfrm>
            <a:off x="4850296" y="1662566"/>
            <a:ext cx="3637721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непознати умањеник. </a:t>
            </a:r>
          </a:p>
        </p:txBody>
      </p:sp>
      <p:sp>
        <p:nvSpPr>
          <p:cNvPr id="18" name="Okvir za tekst 17">
            <a:extLst>
              <a:ext uri="{FF2B5EF4-FFF2-40B4-BE49-F238E27FC236}">
                <a16:creationId xmlns:a16="http://schemas.microsoft.com/office/drawing/2014/main" xmlns="" id="{F019CFA4-3CC1-47A3-8567-D36B5C08B072}"/>
              </a:ext>
            </a:extLst>
          </p:cNvPr>
          <p:cNvSpPr txBox="1"/>
          <p:nvPr/>
        </p:nvSpPr>
        <p:spPr>
          <a:xfrm>
            <a:off x="858885" y="3223982"/>
            <a:ext cx="233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kvir za tekst 20">
            <a:extLst>
              <a:ext uri="{FF2B5EF4-FFF2-40B4-BE49-F238E27FC236}">
                <a16:creationId xmlns:a16="http://schemas.microsoft.com/office/drawing/2014/main" xmlns="" id="{1FE61995-4489-4276-AF53-AAE18197B4C8}"/>
              </a:ext>
            </a:extLst>
          </p:cNvPr>
          <p:cNvSpPr txBox="1"/>
          <p:nvPr/>
        </p:nvSpPr>
        <p:spPr>
          <a:xfrm>
            <a:off x="3080084" y="4078792"/>
            <a:ext cx="2868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3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28" grpId="0"/>
      <p:bldP spid="19" grpId="0"/>
      <p:bldP spid="20" grpId="0"/>
      <p:bldP spid="13" grpId="0"/>
      <p:bldP spid="4" grpId="0" animBg="1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573" y="4523169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ABDF6EDA-B658-460C-A5F3-6169797F6ED2}"/>
              </a:ext>
            </a:extLst>
          </p:cNvPr>
          <p:cNvSpPr txBox="1"/>
          <p:nvPr/>
        </p:nvSpPr>
        <p:spPr>
          <a:xfrm>
            <a:off x="350176" y="418980"/>
            <a:ext cx="8629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Умањеник је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бројева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334, умањилац је 217, а разлика је 225. Одреди број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21815764-9AD6-462E-B11D-DE23E21FBED5}"/>
              </a:ext>
            </a:extLst>
          </p:cNvPr>
          <p:cNvSpPr txBox="1"/>
          <p:nvPr/>
        </p:nvSpPr>
        <p:spPr>
          <a:xfrm>
            <a:off x="658746" y="2133726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334 = 442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3AB821F1-72CE-476C-A2F0-081D9822F86A}"/>
              </a:ext>
            </a:extLst>
          </p:cNvPr>
          <p:cNvSpPr txBox="1"/>
          <p:nvPr/>
        </p:nvSpPr>
        <p:spPr>
          <a:xfrm>
            <a:off x="711483" y="3605207"/>
            <a:ext cx="4762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(776 - 334)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217 = 442 – 217 = 225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kvir za tekst 28">
            <a:extLst>
              <a:ext uri="{FF2B5EF4-FFF2-40B4-BE49-F238E27FC236}">
                <a16:creationId xmlns:a16="http://schemas.microsoft.com/office/drawing/2014/main" xmlns="" id="{6D74053E-544B-448F-9AE7-29AF8700A596}"/>
              </a:ext>
            </a:extLst>
          </p:cNvPr>
          <p:cNvSpPr txBox="1"/>
          <p:nvPr/>
        </p:nvSpPr>
        <p:spPr>
          <a:xfrm>
            <a:off x="790913" y="1692441"/>
            <a:ext cx="2779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- 334 =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 + 217 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xmlns="" id="{15681BEB-C5D0-4F06-BE4A-A0A5A80E37FD}"/>
              </a:ext>
            </a:extLst>
          </p:cNvPr>
          <p:cNvSpPr txBox="1"/>
          <p:nvPr/>
        </p:nvSpPr>
        <p:spPr>
          <a:xfrm>
            <a:off x="817462" y="2640495"/>
            <a:ext cx="20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442 + 334 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kvir za tekst 13">
            <a:extLst>
              <a:ext uri="{FF2B5EF4-FFF2-40B4-BE49-F238E27FC236}">
                <a16:creationId xmlns:a16="http://schemas.microsoft.com/office/drawing/2014/main" xmlns="" id="{40DE5096-6E6D-4D96-AE45-DAAE43772587}"/>
              </a:ext>
            </a:extLst>
          </p:cNvPr>
          <p:cNvSpPr txBox="1"/>
          <p:nvPr/>
        </p:nvSpPr>
        <p:spPr>
          <a:xfrm>
            <a:off x="711483" y="1245925"/>
            <a:ext cx="3621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- 334) – 217 = 225 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ED1DD604-D869-4063-8274-7E99230A93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9965" y="2230223"/>
            <a:ext cx="2500984" cy="1987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Okvir za tekst 18">
            <a:extLst>
              <a:ext uri="{FF2B5EF4-FFF2-40B4-BE49-F238E27FC236}">
                <a16:creationId xmlns:a16="http://schemas.microsoft.com/office/drawing/2014/main" xmlns="" id="{15681BEB-C5D0-4F06-BE4A-A0A5A80E37FD}"/>
              </a:ext>
            </a:extLst>
          </p:cNvPr>
          <p:cNvSpPr txBox="1"/>
          <p:nvPr/>
        </p:nvSpPr>
        <p:spPr>
          <a:xfrm>
            <a:off x="817462" y="3139461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776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3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29" grpId="0"/>
      <p:bldP spid="19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16796"/>
            <a:ext cx="9143999" cy="5377070"/>
          </a:xfr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573" y="4723022"/>
            <a:ext cx="2953768" cy="480101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ABDF6EDA-B658-460C-A5F3-6169797F6ED2}"/>
              </a:ext>
            </a:extLst>
          </p:cNvPr>
          <p:cNvSpPr txBox="1"/>
          <p:nvPr/>
        </p:nvSpPr>
        <p:spPr>
          <a:xfrm>
            <a:off x="347870" y="279228"/>
            <a:ext cx="8629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једној продавници </a:t>
            </a:r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цвијећа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биле су 174 саксије са лалама и 223 саксије са зумбулима. Ако је на крају дана остало укупно 316 саксија са зумбулима и лалама, колико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је укупно продато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 дана?</a:t>
            </a:r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 једначину и </a:t>
            </a:r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задатак.</a:t>
            </a: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21815764-9AD6-462E-B11D-DE23E21FBED5}"/>
              </a:ext>
            </a:extLst>
          </p:cNvPr>
          <p:cNvSpPr txBox="1"/>
          <p:nvPr/>
        </p:nvSpPr>
        <p:spPr>
          <a:xfrm>
            <a:off x="605848" y="2569446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 = 397 – 316</a:t>
            </a: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xmlns="" id="{3AB821F1-72CE-476C-A2F0-081D9822F86A}"/>
              </a:ext>
            </a:extLst>
          </p:cNvPr>
          <p:cNvSpPr txBox="1"/>
          <p:nvPr/>
        </p:nvSpPr>
        <p:spPr>
          <a:xfrm>
            <a:off x="605848" y="3338556"/>
            <a:ext cx="2505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(174 + 223) – 81 =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:a16="http://schemas.microsoft.com/office/drawing/2014/main" xmlns="" id="{4E54ACA2-F50E-43B7-AFC7-B6899F5616B7}"/>
              </a:ext>
            </a:extLst>
          </p:cNvPr>
          <p:cNvSpPr txBox="1"/>
          <p:nvPr/>
        </p:nvSpPr>
        <p:spPr>
          <a:xfrm>
            <a:off x="742305" y="2219799"/>
            <a:ext cx="2132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397 – х = 316</a:t>
            </a:r>
          </a:p>
        </p:txBody>
      </p:sp>
      <p:sp>
        <p:nvSpPr>
          <p:cNvPr id="29" name="Okvir za tekst 28">
            <a:extLst>
              <a:ext uri="{FF2B5EF4-FFF2-40B4-BE49-F238E27FC236}">
                <a16:creationId xmlns:a16="http://schemas.microsoft.com/office/drawing/2014/main" xmlns="" id="{6D74053E-544B-448F-9AE7-29AF8700A596}"/>
              </a:ext>
            </a:extLst>
          </p:cNvPr>
          <p:cNvSpPr txBox="1"/>
          <p:nvPr/>
        </p:nvSpPr>
        <p:spPr>
          <a:xfrm>
            <a:off x="605848" y="1831516"/>
            <a:ext cx="2967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(174 +</a:t>
            </a:r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223) – х = 316 </a:t>
            </a: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xmlns="" id="{15681BEB-C5D0-4F06-BE4A-A0A5A80E37FD}"/>
              </a:ext>
            </a:extLst>
          </p:cNvPr>
          <p:cNvSpPr txBox="1"/>
          <p:nvPr/>
        </p:nvSpPr>
        <p:spPr>
          <a:xfrm>
            <a:off x="742305" y="2939511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81</a:t>
            </a:r>
          </a:p>
        </p:txBody>
      </p:sp>
      <p:sp>
        <p:nvSpPr>
          <p:cNvPr id="20" name="Okvir za tekst 19">
            <a:extLst>
              <a:ext uri="{FF2B5EF4-FFF2-40B4-BE49-F238E27FC236}">
                <a16:creationId xmlns:a16="http://schemas.microsoft.com/office/drawing/2014/main" xmlns="" id="{3E3C09F3-BA89-4AE8-A646-006DCD454065}"/>
              </a:ext>
            </a:extLst>
          </p:cNvPr>
          <p:cNvSpPr txBox="1"/>
          <p:nvPr/>
        </p:nvSpPr>
        <p:spPr>
          <a:xfrm>
            <a:off x="2966612" y="3707888"/>
            <a:ext cx="2319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397 – 81 = 316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FCE75527-9204-46B6-A662-072D78F6DF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5545" y="1848887"/>
            <a:ext cx="3392914" cy="232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Okvir za tekst 29">
            <a:extLst>
              <a:ext uri="{FF2B5EF4-FFF2-40B4-BE49-F238E27FC236}">
                <a16:creationId xmlns:a16="http://schemas.microsoft.com/office/drawing/2014/main" xmlns="" id="{C3BD917C-6030-4011-8853-02334539FAAC}"/>
              </a:ext>
            </a:extLst>
          </p:cNvPr>
          <p:cNvSpPr txBox="1"/>
          <p:nvPr/>
        </p:nvSpPr>
        <p:spPr>
          <a:xfrm>
            <a:off x="596348" y="4196766"/>
            <a:ext cx="794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 дана је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продата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саксија са зумбулима и лалама.</a:t>
            </a:r>
          </a:p>
        </p:txBody>
      </p:sp>
    </p:spTree>
    <p:extLst>
      <p:ext uri="{BB962C8B-B14F-4D97-AF65-F5344CB8AC3E}">
        <p14:creationId xmlns:p14="http://schemas.microsoft.com/office/powerpoint/2010/main" val="409472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28" grpId="0"/>
      <p:bldP spid="29" grpId="0"/>
      <p:bldP spid="19" grpId="0"/>
      <p:bldP spid="20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5377070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484430" y="1186914"/>
            <a:ext cx="8379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8B1ED5BD-7544-44EA-8D5F-BFDF4EF19D56}"/>
              </a:ext>
            </a:extLst>
          </p:cNvPr>
          <p:cNvSpPr txBox="1"/>
          <p:nvPr/>
        </p:nvSpPr>
        <p:spPr>
          <a:xfrm>
            <a:off x="785192" y="2859923"/>
            <a:ext cx="268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2340965" y="961584"/>
            <a:ext cx="417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2CCF4614-60A6-49C7-9A22-72332CCFB188}"/>
              </a:ext>
            </a:extLst>
          </p:cNvPr>
          <p:cNvSpPr txBox="1"/>
          <p:nvPr/>
        </p:nvSpPr>
        <p:spPr>
          <a:xfrm>
            <a:off x="442086" y="1880473"/>
            <a:ext cx="7618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Урадите задатке у</a:t>
            </a:r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вашем уџбенику Математика на страни 108.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1013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0AFA2051-9C5D-4898-8C34-B87489138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643" y="4719866"/>
            <a:ext cx="2953768" cy="48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5377070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484430" y="973423"/>
            <a:ext cx="8379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8B1ED5BD-7544-44EA-8D5F-BFDF4EF19D56}"/>
              </a:ext>
            </a:extLst>
          </p:cNvPr>
          <p:cNvSpPr txBox="1"/>
          <p:nvPr/>
        </p:nvSpPr>
        <p:spPr>
          <a:xfrm>
            <a:off x="785192" y="2859923"/>
            <a:ext cx="268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643336" y="795024"/>
            <a:ext cx="6921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ово је математика!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2CCF4614-60A6-49C7-9A22-72332CCFB188}"/>
              </a:ext>
            </a:extLst>
          </p:cNvPr>
          <p:cNvSpPr txBox="1"/>
          <p:nvPr/>
        </p:nvSpPr>
        <p:spPr>
          <a:xfrm>
            <a:off x="1229800" y="1473354"/>
            <a:ext cx="7096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Замисли један број! Затим том броју додај 30 и од добијеног збира одузми 8. Од добијеног резултата одузми замишљени број и све то умањи за још 4.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1013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0AFA2051-9C5D-4898-8C34-B87489138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643" y="4719866"/>
            <a:ext cx="2953768" cy="480101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DDD18AAE-8987-4A47-95F4-0095731B85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7619" y="2902872"/>
            <a:ext cx="2552051" cy="1855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Okvir za tekst 11">
            <a:extLst>
              <a:ext uri="{FF2B5EF4-FFF2-40B4-BE49-F238E27FC236}">
                <a16:creationId xmlns:a16="http://schemas.microsoft.com/office/drawing/2014/main" xmlns="" id="{C073FC99-DCAF-4329-AD40-492F05F62B22}"/>
              </a:ext>
            </a:extLst>
          </p:cNvPr>
          <p:cNvSpPr txBox="1"/>
          <p:nvPr/>
        </p:nvSpPr>
        <p:spPr>
          <a:xfrm>
            <a:off x="785192" y="3521645"/>
            <a:ext cx="6921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Добио си број 18!</a:t>
            </a:r>
          </a:p>
        </p:txBody>
      </p:sp>
    </p:spTree>
    <p:extLst>
      <p:ext uri="{BB962C8B-B14F-4D97-AF65-F5344CB8AC3E}">
        <p14:creationId xmlns:p14="http://schemas.microsoft.com/office/powerpoint/2010/main" val="375133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784</TotalTime>
  <Words>397</Words>
  <Application>Microsoft Office PowerPoint</Application>
  <PresentationFormat>Projekcija na ekranu (16:9)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265</cp:revision>
  <dcterms:created xsi:type="dcterms:W3CDTF">2020-03-15T23:36:35Z</dcterms:created>
  <dcterms:modified xsi:type="dcterms:W3CDTF">2020-04-08T19:00:22Z</dcterms:modified>
</cp:coreProperties>
</file>