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6" r:id="rId3"/>
    <p:sldId id="262" r:id="rId4"/>
    <p:sldId id="258" r:id="rId5"/>
    <p:sldId id="260" r:id="rId6"/>
    <p:sldId id="263" r:id="rId7"/>
    <p:sldId id="259" r:id="rId8"/>
    <p:sldId id="264" r:id="rId9"/>
    <p:sldId id="261" r:id="rId10"/>
    <p:sldId id="266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24A-7B1B-4EDF-9976-3A67C39A658E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1893-6A59-49D8-B847-A326A494593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24A-7B1B-4EDF-9976-3A67C39A658E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1893-6A59-49D8-B847-A326A494593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24A-7B1B-4EDF-9976-3A67C39A658E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1893-6A59-49D8-B847-A326A494593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24A-7B1B-4EDF-9976-3A67C39A658E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1893-6A59-49D8-B847-A326A494593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24A-7B1B-4EDF-9976-3A67C39A658E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1893-6A59-49D8-B847-A326A494593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24A-7B1B-4EDF-9976-3A67C39A658E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1893-6A59-49D8-B847-A326A494593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24A-7B1B-4EDF-9976-3A67C39A658E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1893-6A59-49D8-B847-A326A494593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24A-7B1B-4EDF-9976-3A67C39A658E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1893-6A59-49D8-B847-A326A494593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24A-7B1B-4EDF-9976-3A67C39A658E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1893-6A59-49D8-B847-A326A494593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24A-7B1B-4EDF-9976-3A67C39A658E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1893-6A59-49D8-B847-A326A494593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324A-7B1B-4EDF-9976-3A67C39A658E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D41893-6A59-49D8-B847-A326A494593D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2A324A-7B1B-4EDF-9976-3A67C39A658E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D41893-6A59-49D8-B847-A326A494593D}" type="slidenum">
              <a:rPr lang="bs-Latn-BA" smtClean="0"/>
              <a:pPr/>
              <a:t>‹#›</a:t>
            </a:fld>
            <a:endParaRPr lang="bs-Latn-B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236" y="596602"/>
            <a:ext cx="7625254" cy="5220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4581128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BA" sz="7200" dirty="0">
                <a:solidFill>
                  <a:prstClr val="black"/>
                </a:solidFill>
              </a:rPr>
              <a:t>русский язык </a:t>
            </a:r>
          </a:p>
          <a:p>
            <a:pPr lvl="0" algn="r"/>
            <a:r>
              <a:rPr lang="sr-Cyrl-BA" dirty="0">
                <a:solidFill>
                  <a:prstClr val="black"/>
                </a:solidFill>
              </a:rPr>
              <a:t/>
            </a:r>
            <a:br>
              <a:rPr lang="sr-Cyrl-BA" dirty="0">
                <a:solidFill>
                  <a:prstClr val="black"/>
                </a:solidFill>
              </a:rPr>
            </a:br>
            <a:r>
              <a:rPr lang="sr-Cyrl-BA" sz="3600" dirty="0" smtClean="0">
                <a:solidFill>
                  <a:prstClr val="black"/>
                </a:solidFill>
              </a:rPr>
              <a:t>седьмой </a:t>
            </a:r>
            <a:r>
              <a:rPr lang="sr-Cyrl-BA" sz="3600" dirty="0">
                <a:solidFill>
                  <a:prstClr val="black"/>
                </a:solidFill>
              </a:rPr>
              <a:t>класс</a:t>
            </a:r>
            <a:endParaRPr lang="bs-Latn-BA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5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8595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918648" cy="2666727"/>
          </a:xfrm>
        </p:spPr>
        <p:txBody>
          <a:bodyPr>
            <a:noAutofit/>
          </a:bodyPr>
          <a:lstStyle/>
          <a:p>
            <a:r>
              <a:rPr lang="bs-Cyrl-BA" sz="9900" dirty="0" smtClean="0"/>
              <a:t>ПАСХА</a:t>
            </a:r>
            <a:endParaRPr lang="bs-Latn-BA" sz="9900" dirty="0"/>
          </a:p>
        </p:txBody>
      </p:sp>
    </p:spTree>
    <p:extLst>
      <p:ext uri="{BB962C8B-B14F-4D97-AF65-F5344CB8AC3E}">
        <p14:creationId xmlns:p14="http://schemas.microsoft.com/office/powerpoint/2010/main" xmlns="" val="694541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03648" y="1268760"/>
            <a:ext cx="6984776" cy="4667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6898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33" y="1124744"/>
            <a:ext cx="8229600" cy="1010376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 smtClean="0"/>
              <a:t>    </a:t>
            </a:r>
            <a:r>
              <a:rPr lang="bs-Cyrl-BA" dirty="0" smtClean="0"/>
              <a:t>ТРАДИЦИОННЫЕ ПАСХАЛЬНЫЕ</a:t>
            </a:r>
            <a:br>
              <a:rPr lang="bs-Cyrl-BA" dirty="0" smtClean="0"/>
            </a:br>
            <a:r>
              <a:rPr lang="bs-Cyrl-BA" dirty="0" smtClean="0"/>
              <a:t> БЛЮДА</a:t>
            </a:r>
            <a:endParaRPr lang="bs-Latn-B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/>
          <a:lstStyle/>
          <a:p>
            <a:r>
              <a:rPr lang="bs-Cyrl-BA" sz="4800" dirty="0" smtClean="0">
                <a:solidFill>
                  <a:srgbClr val="C00000"/>
                </a:solidFill>
              </a:rPr>
              <a:t>КУЛИЧ</a:t>
            </a:r>
            <a:r>
              <a:rPr lang="bs-Cyrl-BA" dirty="0" smtClean="0">
                <a:solidFill>
                  <a:srgbClr val="C00000"/>
                </a:solidFill>
              </a:rPr>
              <a:t> (</a:t>
            </a:r>
            <a:r>
              <a:rPr lang="bs-Latn-BA" dirty="0" smtClean="0">
                <a:solidFill>
                  <a:srgbClr val="C00000"/>
                </a:solidFill>
              </a:rPr>
              <a:t>*</a:t>
            </a:r>
            <a:r>
              <a:rPr lang="bs-Cyrl-BA" dirty="0" smtClean="0">
                <a:solidFill>
                  <a:srgbClr val="C00000"/>
                </a:solidFill>
              </a:rPr>
              <a:t>ускршњи колач)</a:t>
            </a:r>
          </a:p>
          <a:p>
            <a:endParaRPr lang="bs-Latn-B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036" y="2852936"/>
            <a:ext cx="496855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003925"/>
            <a:ext cx="44751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113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276872"/>
            <a:ext cx="4038600" cy="2941787"/>
          </a:xfrm>
        </p:spPr>
        <p:txBody>
          <a:bodyPr>
            <a:normAutofit/>
          </a:bodyPr>
          <a:lstStyle/>
          <a:p>
            <a:r>
              <a:rPr lang="bs-Cyrl-BA" sz="4800" dirty="0" smtClean="0">
                <a:solidFill>
                  <a:srgbClr val="C00000"/>
                </a:solidFill>
              </a:rPr>
              <a:t>Пасхальные  яйца</a:t>
            </a:r>
            <a:endParaRPr lang="bs-Latn-BA" sz="4800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32040" y="1232983"/>
            <a:ext cx="3352070" cy="502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8643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836712"/>
            <a:ext cx="4038600" cy="4525963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Пасха </a:t>
            </a:r>
            <a:br>
              <a:rPr lang="ru-RU" sz="6600" dirty="0" smtClean="0">
                <a:solidFill>
                  <a:srgbClr val="C00000"/>
                </a:solidFill>
              </a:rPr>
            </a:br>
            <a:endParaRPr lang="ru-RU" sz="6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Сладкое </a:t>
            </a:r>
            <a:r>
              <a:rPr lang="ru-RU" dirty="0">
                <a:solidFill>
                  <a:srgbClr val="C00000"/>
                </a:solidFill>
              </a:rPr>
              <a:t>блюдо из творога  с цукатами </a:t>
            </a: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bs-Latn-BA" dirty="0" smtClean="0">
                <a:solidFill>
                  <a:srgbClr val="C00000"/>
                </a:solidFill>
              </a:rPr>
              <a:t>*</a:t>
            </a:r>
            <a:r>
              <a:rPr lang="ru-RU" dirty="0" smtClean="0">
                <a:solidFill>
                  <a:srgbClr val="C00000"/>
                </a:solidFill>
              </a:rPr>
              <a:t>кандирано </a:t>
            </a:r>
            <a:r>
              <a:rPr lang="ru-RU" dirty="0">
                <a:solidFill>
                  <a:srgbClr val="C00000"/>
                </a:solidFill>
              </a:rPr>
              <a:t>воће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r>
              <a:rPr lang="bs-Latn-BA" dirty="0" smtClean="0">
                <a:solidFill>
                  <a:srgbClr val="C00000"/>
                </a:solidFill>
              </a:rPr>
              <a:t> </a:t>
            </a:r>
            <a:r>
              <a:rPr lang="sr-Cyrl-BA" dirty="0" smtClean="0">
                <a:solidFill>
                  <a:srgbClr val="C00000"/>
                </a:solidFill>
              </a:rPr>
              <a:t>или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изюмом </a:t>
            </a: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bs-Latn-BA" dirty="0" smtClean="0">
                <a:solidFill>
                  <a:srgbClr val="C00000"/>
                </a:solidFill>
              </a:rPr>
              <a:t>*</a:t>
            </a:r>
            <a:r>
              <a:rPr lang="ru-RU" dirty="0" smtClean="0">
                <a:solidFill>
                  <a:srgbClr val="C00000"/>
                </a:solidFill>
              </a:rPr>
              <a:t>суво </a:t>
            </a:r>
            <a:r>
              <a:rPr lang="ru-RU" dirty="0">
                <a:solidFill>
                  <a:srgbClr val="C00000"/>
                </a:solidFill>
              </a:rPr>
              <a:t>грожђе</a:t>
            </a:r>
            <a:r>
              <a:rPr lang="ru-RU" dirty="0" smtClean="0">
                <a:solidFill>
                  <a:srgbClr val="C00000"/>
                </a:solidFill>
              </a:rPr>
              <a:t>).</a:t>
            </a:r>
            <a:endParaRPr lang="bs-Latn-BA" dirty="0">
              <a:solidFill>
                <a:srgbClr val="C00000"/>
              </a:solidFill>
            </a:endParaRP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4694684" y="3554385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964" y="723545"/>
            <a:ext cx="4032448" cy="293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2839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283" y="1604772"/>
            <a:ext cx="3960440" cy="1872208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</a:rPr>
              <a:t>200 граммов творога, 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400 </a:t>
            </a:r>
            <a:r>
              <a:rPr lang="ru-RU" dirty="0">
                <a:solidFill>
                  <a:srgbClr val="000000"/>
                </a:solidFill>
              </a:rPr>
              <a:t>граммов </a:t>
            </a:r>
            <a:r>
              <a:rPr lang="ru-RU" dirty="0" smtClean="0">
                <a:solidFill>
                  <a:srgbClr val="000000"/>
                </a:solidFill>
              </a:rPr>
              <a:t>масла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150 </a:t>
            </a:r>
            <a:r>
              <a:rPr lang="ru-RU" dirty="0">
                <a:solidFill>
                  <a:srgbClr val="000000"/>
                </a:solidFill>
              </a:rPr>
              <a:t>граммов сахарной пудры, 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250 </a:t>
            </a:r>
            <a:r>
              <a:rPr lang="ru-RU" dirty="0">
                <a:solidFill>
                  <a:srgbClr val="000000"/>
                </a:solidFill>
              </a:rPr>
              <a:t>граммов сметаны, 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250 граммов цукатами</a:t>
            </a:r>
            <a:endParaRPr lang="bs-Latn-BA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2164538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 smtClean="0"/>
              <a:t>200 грама младог сира</a:t>
            </a:r>
            <a:r>
              <a:rPr lang="bs-Latn-BA" sz="2000" dirty="0" smtClean="0"/>
              <a:t>,</a:t>
            </a:r>
            <a:r>
              <a:rPr lang="sr-Cyrl-BA" sz="2000" dirty="0" smtClean="0"/>
              <a:t> </a:t>
            </a:r>
            <a:br>
              <a:rPr lang="sr-Cyrl-BA" sz="2000" dirty="0" smtClean="0"/>
            </a:br>
            <a:r>
              <a:rPr lang="sr-Cyrl-BA" sz="2000" dirty="0" smtClean="0"/>
              <a:t>400 грама маслаца</a:t>
            </a:r>
            <a:r>
              <a:rPr lang="bs-Latn-BA" sz="2000" dirty="0" smtClean="0"/>
              <a:t>,</a:t>
            </a:r>
            <a:r>
              <a:rPr lang="sr-Cyrl-BA" sz="2000" dirty="0" smtClean="0"/>
              <a:t/>
            </a:r>
            <a:br>
              <a:rPr lang="sr-Cyrl-BA" sz="2000" dirty="0" smtClean="0"/>
            </a:br>
            <a:r>
              <a:rPr lang="sr-Cyrl-BA" sz="2000" dirty="0" smtClean="0"/>
              <a:t>150 грама шећера у праху</a:t>
            </a:r>
            <a:r>
              <a:rPr lang="bs-Latn-BA" sz="2000" dirty="0" smtClean="0"/>
              <a:t>,</a:t>
            </a:r>
            <a:r>
              <a:rPr lang="sr-Cyrl-BA" sz="2000" dirty="0" smtClean="0"/>
              <a:t/>
            </a:r>
            <a:br>
              <a:rPr lang="sr-Cyrl-BA" sz="2000" dirty="0" smtClean="0"/>
            </a:br>
            <a:r>
              <a:rPr lang="sr-Cyrl-BA" sz="2000" dirty="0" smtClean="0"/>
              <a:t>250 грама павлаке</a:t>
            </a:r>
            <a:r>
              <a:rPr lang="bs-Latn-BA" sz="2000" dirty="0" smtClean="0"/>
              <a:t>,</a:t>
            </a:r>
            <a:r>
              <a:rPr lang="sr-Cyrl-BA" sz="2000" dirty="0" smtClean="0"/>
              <a:t/>
            </a:r>
            <a:br>
              <a:rPr lang="sr-Cyrl-BA" sz="2000" dirty="0" smtClean="0"/>
            </a:br>
            <a:r>
              <a:rPr lang="sr-Cyrl-BA" sz="2000" dirty="0" smtClean="0"/>
              <a:t>250 грама канд. </a:t>
            </a:r>
            <a:r>
              <a:rPr lang="sr-Cyrl-BA" sz="2000" smtClean="0"/>
              <a:t>воћа</a:t>
            </a:r>
            <a:r>
              <a:rPr lang="bs-Latn-BA" sz="2000" smtClean="0"/>
              <a:t>,</a:t>
            </a:r>
            <a:endParaRPr lang="bs-Latn-B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40950" y="459365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6000" b="1" dirty="0">
                <a:solidFill>
                  <a:srgbClr val="FFC000"/>
                </a:solidFill>
              </a:rPr>
              <a:t>Пасха - рецепты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478" y="4221088"/>
            <a:ext cx="3022177" cy="20162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2451" y="1268760"/>
            <a:ext cx="952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7082" y="3358456"/>
            <a:ext cx="952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6349" y="1949328"/>
            <a:ext cx="952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3418" y="2661058"/>
            <a:ext cx="952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2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форма для приготовления п</a:t>
            </a:r>
            <a:r>
              <a:rPr lang="ru-RU" dirty="0" smtClean="0"/>
              <a:t>асхи</a:t>
            </a:r>
            <a:endParaRPr lang="ru-RU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092280" y="1628800"/>
            <a:ext cx="504056" cy="59722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948264" y="2276872"/>
            <a:ext cx="648072" cy="43204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48264" y="3284984"/>
            <a:ext cx="576064" cy="19168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92280" y="3717032"/>
            <a:ext cx="432048" cy="50405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10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887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2659" y="-315416"/>
            <a:ext cx="9810615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8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dirty="0" smtClean="0"/>
              <a:t>ДОМАШНЕЕ ЗАДАНИЕ:</a:t>
            </a:r>
            <a:endParaRPr lang="bs-Latn-B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bs-Cyrl-BA" dirty="0" smtClean="0">
                <a:solidFill>
                  <a:schemeClr val="accent2">
                    <a:lumMod val="75000"/>
                  </a:schemeClr>
                </a:solidFill>
              </a:rPr>
              <a:t>1.  РЕШИТЕ ЗАГАДКУ:</a:t>
            </a:r>
          </a:p>
          <a:p>
            <a:pPr marL="0" indent="0">
              <a:buNone/>
            </a:pPr>
            <a:r>
              <a:rPr lang="bs-Cyrl-BA" dirty="0" smtClean="0">
                <a:solidFill>
                  <a:schemeClr val="accent2">
                    <a:lumMod val="75000"/>
                  </a:schemeClr>
                </a:solidFill>
              </a:rPr>
              <a:t>Может и разбит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ь</a:t>
            </a:r>
            <a:r>
              <a:rPr lang="bs-Cyrl-BA" dirty="0" smtClean="0">
                <a:solidFill>
                  <a:schemeClr val="accent2">
                    <a:lumMod val="75000"/>
                  </a:schemeClr>
                </a:solidFill>
              </a:rPr>
              <a:t>ся,</a:t>
            </a:r>
          </a:p>
          <a:p>
            <a:pPr marL="0" indent="0">
              <a:buNone/>
            </a:pPr>
            <a:r>
              <a:rPr lang="bs-Cyrl-BA" dirty="0" smtClean="0">
                <a:solidFill>
                  <a:schemeClr val="accent2">
                    <a:lumMod val="75000"/>
                  </a:schemeClr>
                </a:solidFill>
              </a:rPr>
              <a:t>Может и свариться,</a:t>
            </a:r>
          </a:p>
          <a:p>
            <a:pPr marL="0" indent="0">
              <a:buNone/>
            </a:pPr>
            <a:r>
              <a:rPr lang="bs-Cyrl-BA" dirty="0" smtClean="0">
                <a:solidFill>
                  <a:schemeClr val="accent2">
                    <a:lumMod val="75000"/>
                  </a:schemeClr>
                </a:solidFill>
              </a:rPr>
              <a:t>Если хочешь, в птицу</a:t>
            </a:r>
          </a:p>
          <a:p>
            <a:pPr marL="0" indent="0">
              <a:buNone/>
            </a:pPr>
            <a:r>
              <a:rPr lang="bs-Cyrl-BA" dirty="0" smtClean="0">
                <a:solidFill>
                  <a:schemeClr val="accent2">
                    <a:lumMod val="75000"/>
                  </a:schemeClr>
                </a:solidFill>
              </a:rPr>
              <a:t>Может превратиться.</a:t>
            </a:r>
          </a:p>
          <a:p>
            <a:pPr marL="0" indent="0">
              <a:buNone/>
            </a:pPr>
            <a:r>
              <a:rPr lang="bs-Cyrl-BA" dirty="0" smtClean="0">
                <a:solidFill>
                  <a:schemeClr val="accent2">
                    <a:lumMod val="75000"/>
                  </a:schemeClr>
                </a:solidFill>
              </a:rPr>
              <a:t>Что это такое?</a:t>
            </a:r>
            <a:endParaRPr lang="bs-Latn-B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s-Cyrl-BA" dirty="0" smtClean="0">
                <a:solidFill>
                  <a:schemeClr val="accent2">
                    <a:lumMod val="75000"/>
                  </a:schemeClr>
                </a:solidFill>
              </a:rPr>
              <a:t>2. Послушайте и прочитайте текст диалога „У Дорониных на Пасху“</a:t>
            </a:r>
          </a:p>
          <a:p>
            <a:pPr marL="0" indent="0">
              <a:buNone/>
            </a:pPr>
            <a:r>
              <a:rPr lang="bs-Cyrl-BA" dirty="0" smtClean="0">
                <a:solidFill>
                  <a:schemeClr val="accent2">
                    <a:lumMod val="75000"/>
                  </a:schemeClr>
                </a:solidFill>
              </a:rPr>
              <a:t>Стр. 90. и 91.</a:t>
            </a:r>
          </a:p>
          <a:p>
            <a:pPr marL="0" indent="0">
              <a:buNone/>
            </a:pPr>
            <a:endParaRPr lang="bs-Cyrl-BA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bs-Cyrl-BA" dirty="0" smtClean="0">
                <a:solidFill>
                  <a:schemeClr val="accent2">
                    <a:lumMod val="75000"/>
                  </a:schemeClr>
                </a:solidFill>
              </a:rPr>
              <a:t>3. Напишите какие блюда у вас дома готовят на Пасху!</a:t>
            </a:r>
            <a:endParaRPr lang="bs-Latn-BA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810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93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Slide 1</vt:lpstr>
      <vt:lpstr>ПАСХА</vt:lpstr>
      <vt:lpstr>Slide 3</vt:lpstr>
      <vt:lpstr>    ТРАДИЦИОННЫЕ ПАСХАЛЬНЫЕ  БЛЮДА</vt:lpstr>
      <vt:lpstr>Slide 5</vt:lpstr>
      <vt:lpstr>Slide 6</vt:lpstr>
      <vt:lpstr>Slide 7</vt:lpstr>
      <vt:lpstr>Slide 8</vt:lpstr>
      <vt:lpstr>ДОМАШНЕЕ ЗАДАНИЕ: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</dc:title>
  <dc:creator>DELL</dc:creator>
  <cp:lastModifiedBy>Kristina Mataruga</cp:lastModifiedBy>
  <cp:revision>12</cp:revision>
  <dcterms:created xsi:type="dcterms:W3CDTF">2020-04-03T13:46:47Z</dcterms:created>
  <dcterms:modified xsi:type="dcterms:W3CDTF">2020-04-08T07:54:50Z</dcterms:modified>
</cp:coreProperties>
</file>