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C67E449-4C46-4924-A4D8-6E94DD40F1C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06574CE-DE87-49AB-86E9-B507E0FF33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E449-4C46-4924-A4D8-6E94DD40F1C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574CE-DE87-49AB-86E9-B507E0FF3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E449-4C46-4924-A4D8-6E94DD40F1C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574CE-DE87-49AB-86E9-B507E0FF3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E449-4C46-4924-A4D8-6E94DD40F1C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574CE-DE87-49AB-86E9-B507E0FF3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E449-4C46-4924-A4D8-6E94DD40F1C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574CE-DE87-49AB-86E9-B507E0FF3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E449-4C46-4924-A4D8-6E94DD40F1C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574CE-DE87-49AB-86E9-B507E0FF33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E449-4C46-4924-A4D8-6E94DD40F1C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574CE-DE87-49AB-86E9-B507E0FF3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E449-4C46-4924-A4D8-6E94DD40F1C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574CE-DE87-49AB-86E9-B507E0FF3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E449-4C46-4924-A4D8-6E94DD40F1C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574CE-DE87-49AB-86E9-B507E0FF3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E449-4C46-4924-A4D8-6E94DD40F1C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574CE-DE87-49AB-86E9-B507E0FF33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E449-4C46-4924-A4D8-6E94DD40F1C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574CE-DE87-49AB-86E9-B507E0FF3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C67E449-4C46-4924-A4D8-6E94DD40F1C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06574CE-DE87-49AB-86E9-B507E0FF3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x-none" b="1" dirty="0" smtClean="0"/>
              <a:t>Притисак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1563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914400"/>
          </a:xfrm>
        </p:spPr>
        <p:txBody>
          <a:bodyPr/>
          <a:lstStyle/>
          <a:p>
            <a:r>
              <a:rPr lang="x-none" b="1" dirty="0" smtClean="0"/>
              <a:t>Притисак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391400" cy="3962400"/>
          </a:xfrm>
        </p:spPr>
        <p:txBody>
          <a:bodyPr>
            <a:normAutofit fontScale="92500" lnSpcReduction="20000"/>
          </a:bodyPr>
          <a:lstStyle/>
          <a:p>
            <a:r>
              <a:rPr lang="x-none" sz="2800" b="1" i="1" dirty="0" smtClean="0"/>
              <a:t>Притисак у течностима(</a:t>
            </a:r>
            <a:r>
              <a:rPr lang="x-none" sz="2800" b="1" i="1" dirty="0"/>
              <a:t>х</a:t>
            </a:r>
            <a:r>
              <a:rPr lang="x-none" sz="2800" b="1" i="1" dirty="0" smtClean="0"/>
              <a:t>идростатички притисак)</a:t>
            </a:r>
          </a:p>
          <a:p>
            <a:endParaRPr lang="x-none" sz="2800" b="1" i="1" dirty="0" smtClean="0"/>
          </a:p>
          <a:p>
            <a:r>
              <a:rPr lang="x-none" sz="2800" b="1" i="1" dirty="0" smtClean="0"/>
              <a:t>Притисак код чврстих тијела</a:t>
            </a:r>
          </a:p>
          <a:p>
            <a:endParaRPr lang="x-none" sz="2800" b="1" i="1" dirty="0" smtClean="0"/>
          </a:p>
          <a:p>
            <a:r>
              <a:rPr lang="x-none" sz="2800" b="1" i="1" dirty="0" smtClean="0"/>
              <a:t>Притисак у гасовима(аеростатички притисак)</a:t>
            </a:r>
          </a:p>
          <a:p>
            <a:pPr marL="0" indent="0">
              <a:buNone/>
            </a:pPr>
            <a:endParaRPr lang="x-none" sz="2800" b="1" i="1" dirty="0" smtClean="0"/>
          </a:p>
          <a:p>
            <a:r>
              <a:rPr lang="x-none" sz="2800" b="1" i="1" dirty="0" smtClean="0"/>
              <a:t>Притисак  у  ваздуху (атмосферски притисак)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xmlns="" val="298383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1143000"/>
          </a:xfrm>
        </p:spPr>
        <p:txBody>
          <a:bodyPr>
            <a:normAutofit/>
          </a:bodyPr>
          <a:lstStyle/>
          <a:p>
            <a:r>
              <a:rPr lang="x-none" b="1" dirty="0" smtClean="0"/>
              <a:t>Притисак</a:t>
            </a:r>
            <a:r>
              <a:rPr lang="x-none" dirty="0" smtClean="0"/>
              <a:t> </a:t>
            </a:r>
            <a:r>
              <a:rPr lang="x-none" b="1" dirty="0" smtClean="0"/>
              <a:t>чврстих</a:t>
            </a:r>
            <a:r>
              <a:rPr lang="x-none" dirty="0" smtClean="0"/>
              <a:t> </a:t>
            </a:r>
            <a:r>
              <a:rPr lang="x-none" b="1" dirty="0" smtClean="0"/>
              <a:t>тијела</a:t>
            </a:r>
            <a:endParaRPr lang="en-US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14575"/>
            <a:ext cx="217170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01900"/>
            <a:ext cx="4595813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508789"/>
            <a:ext cx="28289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5033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53473"/>
            <a:ext cx="6777317" cy="3508977"/>
          </a:xfrm>
        </p:spPr>
        <p:txBody>
          <a:bodyPr/>
          <a:lstStyle/>
          <a:p>
            <a:r>
              <a:rPr lang="x-none" b="1" i="1" dirty="0" smtClean="0"/>
              <a:t>Притисак је физичка величина која зависи од силе  F и површине S на коју сила дјелује.</a:t>
            </a:r>
            <a:endParaRPr lang="en-US" b="1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14600"/>
            <a:ext cx="77787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0822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914400"/>
                <a:ext cx="7239000" cy="4876800"/>
              </a:xfrm>
            </p:spPr>
            <p:txBody>
              <a:bodyPr>
                <a:normAutofit/>
              </a:bodyPr>
              <a:lstStyle/>
              <a:p>
                <a:r>
                  <a:rPr lang="sr-Cyrl-RS" b="1" i="1" dirty="0" smtClean="0"/>
                  <a:t>Основна јединица за притисак је </a:t>
                </a:r>
                <a:r>
                  <a:rPr lang="sr-Latn-RS" b="1" i="1" dirty="0" smtClean="0"/>
                  <a:t>Pa (</a:t>
                </a:r>
                <a:r>
                  <a:rPr lang="sr-Cyrl-RS" b="1" i="1" dirty="0" smtClean="0"/>
                  <a:t>Паскал</a:t>
                </a:r>
                <a:r>
                  <a:rPr lang="sr-Latn-RS" b="1" i="1" dirty="0" smtClean="0"/>
                  <a:t>).</a:t>
                </a:r>
                <a:endParaRPr lang="sr-Cyrl-RS" b="1" i="1" dirty="0" smtClean="0"/>
              </a:p>
              <a:p>
                <a:pPr marL="68580" indent="0">
                  <a:buNone/>
                </a:pPr>
                <a:endParaRPr lang="sr-Cyrl-RS" b="1" i="1" dirty="0" smtClean="0"/>
              </a:p>
              <a:p>
                <a:r>
                  <a:rPr lang="sr-Cyrl-RS" b="1" i="1" dirty="0" smtClean="0"/>
                  <a:t>Добила је име по француском математичару и физичару Блезу Паскалу.</a:t>
                </a:r>
                <a:endParaRPr lang="sr-Latn-RS" b="1" i="1" dirty="0" smtClean="0"/>
              </a:p>
              <a:p>
                <a:endParaRPr lang="sr-Latn-RS" b="1" i="1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6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RS" sz="6000" b="0" i="1" smtClean="0">
                            <a:latin typeface="Cambria Math"/>
                          </a:rPr>
                          <m:t>𝑁</m:t>
                        </m:r>
                      </m:num>
                      <m:den>
                        <m:sSup>
                          <m:sSupPr>
                            <m:ctrlPr>
                              <a:rPr lang="en-US" sz="6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sr-Latn-RS" sz="60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sr-Latn-RS" sz="6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sr-Latn-RS" sz="6000" dirty="0" smtClean="0"/>
                  <a:t>= </a:t>
                </a:r>
                <a:r>
                  <a:rPr lang="sr-Latn-RS" sz="6000" i="1" dirty="0" smtClean="0"/>
                  <a:t>Pa</a:t>
                </a:r>
                <a:endParaRPr lang="en-US" sz="6000" i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914400"/>
                <a:ext cx="7239000" cy="4876800"/>
              </a:xfrm>
              <a:blipFill rotWithShape="1">
                <a:blip r:embed="rId2"/>
                <a:stretch>
                  <a:fillRect t="-1000" r="-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04331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066800"/>
            <a:ext cx="7143750" cy="472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2891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b="1" dirty="0" smtClean="0"/>
              <a:t>Веће јединице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848600" cy="3508977"/>
          </a:xfrm>
        </p:spPr>
        <p:txBody>
          <a:bodyPr>
            <a:normAutofit/>
          </a:bodyPr>
          <a:lstStyle/>
          <a:p>
            <a:r>
              <a:rPr lang="x-none" sz="3600" b="1" i="1" dirty="0" smtClean="0"/>
              <a:t>Килопаскал kPa=1000 Pa</a:t>
            </a:r>
          </a:p>
          <a:p>
            <a:r>
              <a:rPr lang="x-none" sz="3600" b="1" i="1" dirty="0" smtClean="0"/>
              <a:t>Мегапаскал МPa=1000000 Pa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xmlns="" val="4220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b="1" dirty="0" smtClean="0"/>
              <a:t>Задаћа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x-none" sz="3600" b="1" i="1" dirty="0" smtClean="0"/>
              <a:t>Збирка задатака стр.27</a:t>
            </a:r>
          </a:p>
          <a:p>
            <a:r>
              <a:rPr lang="x-none" sz="3600" b="1" i="1" dirty="0" smtClean="0"/>
              <a:t>Задатак 24,25,26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xmlns="" val="269944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75</TotalTime>
  <Words>57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Притисак</vt:lpstr>
      <vt:lpstr>Притисак</vt:lpstr>
      <vt:lpstr>Притисак чврстих тијела</vt:lpstr>
      <vt:lpstr>Slide 4</vt:lpstr>
      <vt:lpstr>Slide 5</vt:lpstr>
      <vt:lpstr>Slide 6</vt:lpstr>
      <vt:lpstr>Веће јединице</vt:lpstr>
      <vt:lpstr>Задаћа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Притисак</dc:title>
  <dc:creator>PC01</dc:creator>
  <cp:lastModifiedBy>M</cp:lastModifiedBy>
  <cp:revision>14</cp:revision>
  <dcterms:created xsi:type="dcterms:W3CDTF">2020-03-20T14:51:43Z</dcterms:created>
  <dcterms:modified xsi:type="dcterms:W3CDTF">2020-04-07T10:16:00Z</dcterms:modified>
</cp:coreProperties>
</file>