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459" y="1929161"/>
            <a:ext cx="4694663" cy="402558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053" y="1048215"/>
            <a:ext cx="9333842" cy="1204331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</a:rPr>
              <a:t>СВЕТА ВЕЛИКОМУЧЕНИЦА МАРИНА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6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89239" y="849085"/>
            <a:ext cx="7861609" cy="5121065"/>
          </a:xfrm>
        </p:spPr>
        <p:txBody>
          <a:bodyPr/>
          <a:lstStyle/>
          <a:p>
            <a:r>
              <a:rPr lang="sr-Cyrl-RS" sz="2000" b="1" dirty="0" smtClean="0"/>
              <a:t>- Живјела је у трећем </a:t>
            </a:r>
            <a:r>
              <a:rPr lang="sr-Cyrl-RS" sz="2000" b="1" dirty="0" smtClean="0"/>
              <a:t>вијеку</a:t>
            </a:r>
            <a:r>
              <a:rPr lang="en-US" sz="2000" b="1" dirty="0" smtClean="0"/>
              <a:t> </a:t>
            </a:r>
            <a:r>
              <a:rPr lang="sr-Cyrl-RS" sz="2000" b="1" dirty="0" smtClean="0"/>
              <a:t>послије Христа.</a:t>
            </a:r>
            <a:r>
              <a:rPr lang="sr-Cyrl-RS" sz="2000" b="1" dirty="0" smtClean="0"/>
              <a:t/>
            </a:r>
            <a:br>
              <a:rPr lang="sr-Cyrl-RS" sz="2000" b="1" dirty="0" smtClean="0"/>
            </a:br>
            <a:r>
              <a:rPr lang="sr-Cyrl-RS" sz="2000" b="1" dirty="0" smtClean="0"/>
              <a:t>- Родитељи су јој били многобошци из град Антиохије </a:t>
            </a:r>
            <a:r>
              <a:rPr lang="sr-Cyrl-RS" sz="2000" b="1" dirty="0" smtClean="0"/>
              <a:t>Писидијске.</a:t>
            </a:r>
            <a:r>
              <a:rPr lang="sr-Cyrl-RS" sz="2000" b="1" dirty="0" smtClean="0"/>
              <a:t/>
            </a:r>
            <a:br>
              <a:rPr lang="sr-Cyrl-RS" sz="2000" b="1" dirty="0" smtClean="0"/>
            </a:br>
            <a:r>
              <a:rPr lang="sr-Cyrl-RS" sz="2000" b="1" dirty="0" smtClean="0"/>
              <a:t>- Постала је хришћанка када је имала 12 година.</a:t>
            </a:r>
            <a:br>
              <a:rPr lang="sr-Cyrl-RS" sz="2000" b="1" dirty="0" smtClean="0"/>
            </a:br>
            <a:r>
              <a:rPr lang="sr-Cyrl-RS" sz="2000" b="1" dirty="0" smtClean="0"/>
              <a:t>- Многобожац Олимврије, управник града, желио ја да је ожени.</a:t>
            </a:r>
            <a:br>
              <a:rPr lang="sr-Cyrl-RS" sz="2000" b="1" dirty="0" smtClean="0"/>
            </a:br>
            <a:r>
              <a:rPr lang="sr-Cyrl-RS" sz="2000" b="1" dirty="0" smtClean="0"/>
              <a:t>- Света Марина је то одбила и јавно је исповједила вјеру у Христа.</a:t>
            </a:r>
            <a:br>
              <a:rPr lang="sr-Cyrl-RS" sz="2000" b="1" dirty="0" smtClean="0"/>
            </a:br>
            <a:r>
              <a:rPr lang="sr-Cyrl-RS" sz="2000" b="1" dirty="0" smtClean="0"/>
              <a:t>- Олимврије је наредио да је муче.</a:t>
            </a:r>
            <a:br>
              <a:rPr lang="sr-Cyrl-RS" sz="2000" b="1" dirty="0" smtClean="0"/>
            </a:br>
            <a:r>
              <a:rPr lang="sr-Cyrl-RS" sz="2000" b="1" dirty="0" smtClean="0"/>
              <a:t>- У тамници је видјела ђавола у облику велике змије, отјерала га је уз помоћ крста и молитве.</a:t>
            </a:r>
            <a:br>
              <a:rPr lang="sr-Cyrl-RS" sz="2000" b="1" dirty="0" smtClean="0"/>
            </a:br>
            <a:r>
              <a:rPr lang="sr-Cyrl-RS" sz="2000" b="1" dirty="0" smtClean="0"/>
              <a:t>- Болове и њене ране је лијечио Христос. </a:t>
            </a:r>
            <a:br>
              <a:rPr lang="sr-Cyrl-RS" sz="2000" b="1" dirty="0" smtClean="0"/>
            </a:br>
            <a:r>
              <a:rPr lang="sr-Cyrl-RS" sz="2000" b="1" dirty="0" smtClean="0"/>
              <a:t>- Посјечена је мачем.</a:t>
            </a:r>
            <a:br>
              <a:rPr lang="sr-Cyrl-RS" sz="2000" b="1" dirty="0" smtClean="0"/>
            </a:br>
            <a:r>
              <a:rPr lang="sr-Cyrl-RS" sz="2000" b="1" dirty="0" smtClean="0"/>
              <a:t>- Пострадала је у вријем владавине римског цара Диоклецијана (284-305).</a:t>
            </a:r>
            <a:br>
              <a:rPr lang="sr-Cyrl-RS" sz="2000" b="1" dirty="0" smtClean="0"/>
            </a:b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04527" y="1517888"/>
            <a:ext cx="2095500" cy="3444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40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7111" y="692331"/>
            <a:ext cx="8825658" cy="3213463"/>
          </a:xfrm>
        </p:spPr>
        <p:txBody>
          <a:bodyPr/>
          <a:lstStyle/>
          <a:p>
            <a:r>
              <a:rPr lang="sr-Cyrl-RS" sz="1800" b="1" dirty="0" smtClean="0">
                <a:solidFill>
                  <a:schemeClr val="bg1"/>
                </a:solidFill>
              </a:rPr>
              <a:t>-   Дио моштију Свете великомученице Марин налази се у манастиру Ватопед на Светој Гори, а дио у манастиру Свете Марине на планини Ланга у Албанији.</a:t>
            </a:r>
            <a:br>
              <a:rPr lang="sr-Cyrl-RS" sz="1800" b="1" dirty="0" smtClean="0">
                <a:solidFill>
                  <a:schemeClr val="bg1"/>
                </a:solidFill>
              </a:rPr>
            </a:br>
            <a:r>
              <a:rPr lang="sr-Cyrl-RS" sz="1800" b="1" dirty="0" smtClean="0">
                <a:solidFill>
                  <a:schemeClr val="bg1"/>
                </a:solidFill>
              </a:rPr>
              <a:t>- Пошто јој је срце горјело од љубави према Господу, код Срба је још зову и Огњена Марија.</a:t>
            </a:r>
            <a:br>
              <a:rPr lang="sr-Cyrl-RS" sz="1800" b="1" dirty="0" smtClean="0">
                <a:solidFill>
                  <a:schemeClr val="bg1"/>
                </a:solidFill>
              </a:rPr>
            </a:br>
            <a:r>
              <a:rPr lang="sr-Cyrl-RS" sz="1800" b="1" dirty="0" smtClean="0">
                <a:solidFill>
                  <a:schemeClr val="bg1"/>
                </a:solidFill>
              </a:rPr>
              <a:t>-  Заштитница  је трудница, породиља и новорођенчади.</a:t>
            </a:r>
            <a:br>
              <a:rPr lang="sr-Cyrl-RS" sz="1800" b="1" dirty="0" smtClean="0">
                <a:solidFill>
                  <a:schemeClr val="bg1"/>
                </a:solidFill>
              </a:rPr>
            </a:br>
            <a:r>
              <a:rPr lang="sr-Cyrl-RS" sz="1800" b="1" dirty="0" smtClean="0">
                <a:solidFill>
                  <a:schemeClr val="bg1"/>
                </a:solidFill>
              </a:rPr>
              <a:t>-  Свету великомученицу Марину славимо 30. јула.</a:t>
            </a:r>
            <a:br>
              <a:rPr lang="sr-Cyrl-RS" sz="1800" b="1" dirty="0" smtClean="0">
                <a:solidFill>
                  <a:schemeClr val="bg1"/>
                </a:solidFill>
              </a:rPr>
            </a:br>
            <a:r>
              <a:rPr lang="sr-Cyrl-RS" sz="1800" b="1" dirty="0" smtClean="0">
                <a:solidFill>
                  <a:schemeClr val="bg1"/>
                </a:solidFill>
              </a:rPr>
              <a:t/>
            </a:r>
            <a:br>
              <a:rPr lang="sr-Cyrl-RS" sz="1800" b="1" dirty="0" smtClean="0">
                <a:solidFill>
                  <a:schemeClr val="bg1"/>
                </a:solidFill>
              </a:rPr>
            </a:br>
            <a:r>
              <a:rPr lang="sr-Cyrl-RS" sz="1800" b="1" dirty="0" smtClean="0">
                <a:solidFill>
                  <a:schemeClr val="bg1"/>
                </a:solidFill>
              </a:rPr>
              <a:t/>
            </a:r>
            <a:br>
              <a:rPr lang="sr-Cyrl-RS" sz="1800" b="1" dirty="0" smtClean="0">
                <a:solidFill>
                  <a:schemeClr val="bg1"/>
                </a:solidFill>
              </a:rPr>
            </a:b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423" y="3902171"/>
            <a:ext cx="1945084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5" y="3233040"/>
            <a:ext cx="3468029" cy="2581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141" y="3138150"/>
            <a:ext cx="2857500" cy="2676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07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740591"/>
          </a:xfrm>
        </p:spPr>
        <p:txBody>
          <a:bodyPr>
            <a:normAutofit/>
          </a:bodyPr>
          <a:lstStyle/>
          <a:p>
            <a:r>
              <a:rPr lang="sr-Cyrl-RS" sz="2000" b="1" dirty="0" smtClean="0"/>
              <a:t>ОДГОВОРИ НА ПИТАЊА НА СТРАНИ 66!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826122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46</Words>
  <Application>Microsoft Office PowerPoint</Application>
  <PresentationFormat>Custom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 Boardroom</vt:lpstr>
      <vt:lpstr>Slide 1</vt:lpstr>
      <vt:lpstr>- Живјела је у трећем вијеку послије Христа. - Родитељи су јој били многобошци из град Антиохије Писидијске. - Постала је хришћанка када је имала 12 година. - Многобожац Олимврије, управник града, желио ја да је ожени. - Света Марина је то одбила и јавно је исповједила вјеру у Христа. - Олимврије је наредио да је муче. - У тамници је видјела ђавола у облику велике змије, отјерала га је уз помоћ крста и молитве. - Болове и њене ране је лијечио Христос.  - Посјечена је мачем. - Пострадала је у вријем владавине римског цара Диоклецијана (284-305). </vt:lpstr>
      <vt:lpstr>-   Дио моштију Свете великомученице Марин налази се у манастиру Ватопед на Светој Гори, а дио у манастиру Свете Марине на планини Ланга у Албанији. - Пошто јој је срце горјело од љубави према Господу, код Срба је још зову и Огњена Марија. -  Заштитница  је трудница, породиља и новорођенчади. -  Свету великомученицу Марину славимо 30. јула.   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Slavoljub Lukic</cp:lastModifiedBy>
  <cp:revision>11</cp:revision>
  <dcterms:created xsi:type="dcterms:W3CDTF">2020-03-21T15:39:16Z</dcterms:created>
  <dcterms:modified xsi:type="dcterms:W3CDTF">2020-04-13T08:36:36Z</dcterms:modified>
</cp:coreProperties>
</file>