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BC98-636B-4F09-A140-E1919FB7DD54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9737-6183-4B24-BD36-1651A6258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98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BC98-636B-4F09-A140-E1919FB7DD54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9737-6183-4B24-BD36-1651A6258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39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BC98-636B-4F09-A140-E1919FB7DD54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9737-6183-4B24-BD36-1651A6258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75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BC98-636B-4F09-A140-E1919FB7DD54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9737-6183-4B24-BD36-1651A625858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7463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BC98-636B-4F09-A140-E1919FB7DD54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9737-6183-4B24-BD36-1651A6258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964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BC98-636B-4F09-A140-E1919FB7DD54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9737-6183-4B24-BD36-1651A6258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33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BC98-636B-4F09-A140-E1919FB7DD54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9737-6183-4B24-BD36-1651A6258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0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BC98-636B-4F09-A140-E1919FB7DD54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9737-6183-4B24-BD36-1651A6258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79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BC98-636B-4F09-A140-E1919FB7DD54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9737-6183-4B24-BD36-1651A6258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5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BC98-636B-4F09-A140-E1919FB7DD54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9737-6183-4B24-BD36-1651A6258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59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BC98-636B-4F09-A140-E1919FB7DD54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9737-6183-4B24-BD36-1651A6258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00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BC98-636B-4F09-A140-E1919FB7DD54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9737-6183-4B24-BD36-1651A6258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59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BC98-636B-4F09-A140-E1919FB7DD54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9737-6183-4B24-BD36-1651A6258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41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BC98-636B-4F09-A140-E1919FB7DD54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9737-6183-4B24-BD36-1651A6258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99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BC98-636B-4F09-A140-E1919FB7DD54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9737-6183-4B24-BD36-1651A6258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77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BC98-636B-4F09-A140-E1919FB7DD54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9737-6183-4B24-BD36-1651A6258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2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BC98-636B-4F09-A140-E1919FB7DD54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9737-6183-4B24-BD36-1651A6258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0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FA5BC98-636B-4F09-A140-E1919FB7DD54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B9737-6183-4B24-BD36-1651A6258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378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2B2633-0E14-4C96-8800-6C1898BCCF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Јуда издајник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21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5E7246-A27A-48D8-AF63-26EC35AC5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64" y="2041452"/>
            <a:ext cx="6145618" cy="4462129"/>
          </a:xfrm>
        </p:spPr>
        <p:txBody>
          <a:bodyPr/>
          <a:lstStyle/>
          <a:p>
            <a:r>
              <a:rPr lang="sr-Cyrl-RS" dirty="0"/>
              <a:t>Јуда Искариотски је био један од дванаест ученика Христових. </a:t>
            </a:r>
          </a:p>
          <a:p>
            <a:r>
              <a:rPr lang="sr-Cyrl-RS" dirty="0"/>
              <a:t>Иако је био свједок чуда Христових, Јуда је постао среброљубив и зао.</a:t>
            </a:r>
          </a:p>
          <a:p>
            <a:r>
              <a:rPr lang="sr-Cyrl-RS" dirty="0"/>
              <a:t>Јеврејским првосвештеницима обећао је издати Христа за 30 сребрењака.</a:t>
            </a:r>
          </a:p>
          <a:p>
            <a:r>
              <a:rPr lang="sr-Cyrl-RS" dirty="0"/>
              <a:t>Послије Тајне вечере Христос је отишао до једног врта на Маслинској гори да се помоли Оцу.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3A623E-8BAC-40FA-9300-980C1F88D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410" y="1504507"/>
            <a:ext cx="5494711" cy="39836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693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64BFE0-4199-4361-88BF-94ACD9A8D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44" y="2474540"/>
            <a:ext cx="6305995" cy="2987749"/>
          </a:xfrm>
        </p:spPr>
        <p:txBody>
          <a:bodyPr/>
          <a:lstStyle/>
          <a:p>
            <a:r>
              <a:rPr lang="sr-Cyrl-RS" dirty="0"/>
              <a:t>Док се Христос молио, Јуда је дошао са наоружаним стражарима и рекао да хватају онога кога он поздрави пољупцем.</a:t>
            </a:r>
          </a:p>
          <a:p>
            <a:r>
              <a:rPr lang="sr-Cyrl-RS" dirty="0"/>
              <a:t>Јуда је пришао Христу и пољубио га у образ и рекао му: „Здраво, учитељу!“</a:t>
            </a:r>
          </a:p>
          <a:p>
            <a:r>
              <a:rPr lang="sr-Cyrl-RS" dirty="0"/>
              <a:t>Тада су стражари ухватили Христа и везаног одвели јеврејским судијама.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0972975-8E5D-4F7E-B9FD-69E3BED78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33" y="1395711"/>
            <a:ext cx="5642343" cy="4395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2192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A74B51-1A9B-4B2D-BC2B-19F891BC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5087"/>
          </a:xfrm>
        </p:spPr>
        <p:txBody>
          <a:bodyPr/>
          <a:lstStyle/>
          <a:p>
            <a:r>
              <a:rPr lang="sr-Cyrl-RS" sz="3600" dirty="0"/>
              <a:t>Заокружи тачан одговор!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5CED05-F7EA-4251-8330-A41EBB25F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31088"/>
            <a:ext cx="8946541" cy="451883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r-Cyrl-RS" dirty="0"/>
              <a:t>Ко је издао Христа?</a:t>
            </a:r>
          </a:p>
          <a:p>
            <a:pPr marL="457200" indent="-457200">
              <a:buFont typeface="+mj-lt"/>
              <a:buAutoNum type="arabicPeriod"/>
            </a:pPr>
            <a:endParaRPr lang="sr-Cyrl-RS" dirty="0"/>
          </a:p>
          <a:p>
            <a:pPr marL="457200" indent="-457200">
              <a:buFont typeface="+mj-lt"/>
              <a:buAutoNum type="arabicPeriod"/>
            </a:pPr>
            <a:r>
              <a:rPr lang="sr-Cyrl-RS" dirty="0"/>
              <a:t>Колико је сребрењака за издају добио?</a:t>
            </a:r>
          </a:p>
          <a:p>
            <a:pPr marL="457200" indent="-457200">
              <a:buFont typeface="+mj-lt"/>
              <a:buAutoNum type="arabicPeriod"/>
            </a:pPr>
            <a:endParaRPr lang="sr-Cyrl-RS" dirty="0"/>
          </a:p>
          <a:p>
            <a:pPr marL="457200" indent="-457200">
              <a:buFont typeface="+mj-lt"/>
              <a:buAutoNum type="arabicPeriod"/>
            </a:pPr>
            <a:r>
              <a:rPr lang="sr-Cyrl-RS" dirty="0"/>
              <a:t>Како се зове гора на којој се Христос молио пред страдање?</a:t>
            </a:r>
          </a:p>
          <a:p>
            <a:pPr marL="457200" indent="-457200">
              <a:buFont typeface="+mj-lt"/>
              <a:buAutoNum type="arabicPeriod"/>
            </a:pPr>
            <a:endParaRPr lang="sr-Cyrl-RS" dirty="0"/>
          </a:p>
          <a:p>
            <a:pPr marL="457200" indent="-457200">
              <a:buFont typeface="+mj-lt"/>
              <a:buAutoNum type="arabicPeriod"/>
            </a:pPr>
            <a:r>
              <a:rPr lang="sr-Cyrl-RS" dirty="0"/>
              <a:t>Којим је ријечима Јуда поздравио Учитеља?</a:t>
            </a:r>
          </a:p>
          <a:p>
            <a:pPr marL="457200" indent="-457200">
              <a:buFont typeface="+mj-lt"/>
              <a:buAutoNum type="arabicPeriod"/>
            </a:pPr>
            <a:endParaRPr lang="sr-Cyrl-RS" dirty="0"/>
          </a:p>
          <a:p>
            <a:pPr marL="457200" indent="-457200">
              <a:buFont typeface="+mj-lt"/>
              <a:buAutoNum type="arabicPeriod"/>
            </a:pPr>
            <a:r>
              <a:rPr lang="sr-Cyrl-RS" dirty="0"/>
              <a:t>Гдје је издајник пољубио Спаситеља?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4CCD7CC8-847C-4584-A4A5-EF4D60CFE367}"/>
              </a:ext>
            </a:extLst>
          </p:cNvPr>
          <p:cNvSpPr txBox="1">
            <a:spLocks/>
          </p:cNvSpPr>
          <p:nvPr/>
        </p:nvSpPr>
        <p:spPr>
          <a:xfrm>
            <a:off x="875201" y="6230679"/>
            <a:ext cx="8946541" cy="430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r-Cyrl-RS" dirty="0"/>
              <a:t>Задатак: У уџбенику ријешити укрштеницу на страни 52!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18AF642-9FA3-4BB7-BC55-B957F5B0A0A3}"/>
              </a:ext>
            </a:extLst>
          </p:cNvPr>
          <p:cNvSpPr/>
          <p:nvPr/>
        </p:nvSpPr>
        <p:spPr>
          <a:xfrm>
            <a:off x="2211572" y="2062716"/>
            <a:ext cx="648586" cy="308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а)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DC0BFC-599D-4EC1-A66F-21BB50D379DA}"/>
              </a:ext>
            </a:extLst>
          </p:cNvPr>
          <p:cNvSpPr txBox="1"/>
          <p:nvPr/>
        </p:nvSpPr>
        <p:spPr>
          <a:xfrm>
            <a:off x="2860158" y="203222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Јаков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AEC7F58-B14B-4AEC-9C85-9CCE269E76F4}"/>
              </a:ext>
            </a:extLst>
          </p:cNvPr>
          <p:cNvSpPr/>
          <p:nvPr/>
        </p:nvSpPr>
        <p:spPr>
          <a:xfrm>
            <a:off x="4458591" y="2062716"/>
            <a:ext cx="648586" cy="308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б)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44D036-176C-4317-B3A9-FEC4EBF19BC6}"/>
              </a:ext>
            </a:extLst>
          </p:cNvPr>
          <p:cNvSpPr txBox="1"/>
          <p:nvPr/>
        </p:nvSpPr>
        <p:spPr>
          <a:xfrm>
            <a:off x="5107177" y="2032222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Јован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6B9D73-77DF-47E1-BBE6-078418A53AEC}"/>
              </a:ext>
            </a:extLst>
          </p:cNvPr>
          <p:cNvSpPr/>
          <p:nvPr/>
        </p:nvSpPr>
        <p:spPr>
          <a:xfrm>
            <a:off x="6744596" y="2062716"/>
            <a:ext cx="648586" cy="308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в)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5F6910-B2AF-4BE9-ACE8-22F7302D73A6}"/>
              </a:ext>
            </a:extLst>
          </p:cNvPr>
          <p:cNvSpPr txBox="1"/>
          <p:nvPr/>
        </p:nvSpPr>
        <p:spPr>
          <a:xfrm>
            <a:off x="7393182" y="2032222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Јуда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4A3AD73-5B85-4549-BB84-9749D8F5094C}"/>
              </a:ext>
            </a:extLst>
          </p:cNvPr>
          <p:cNvSpPr/>
          <p:nvPr/>
        </p:nvSpPr>
        <p:spPr>
          <a:xfrm>
            <a:off x="2181205" y="2967887"/>
            <a:ext cx="648586" cy="308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а)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EB7BC6-DCBF-41EC-BADE-294F76BA3783}"/>
              </a:ext>
            </a:extLst>
          </p:cNvPr>
          <p:cNvSpPr txBox="1"/>
          <p:nvPr/>
        </p:nvSpPr>
        <p:spPr>
          <a:xfrm>
            <a:off x="2829791" y="2937393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двадесет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425F298-9C56-4046-B924-EB605C95E9A6}"/>
              </a:ext>
            </a:extLst>
          </p:cNvPr>
          <p:cNvSpPr/>
          <p:nvPr/>
        </p:nvSpPr>
        <p:spPr>
          <a:xfrm>
            <a:off x="4428224" y="2967887"/>
            <a:ext cx="648586" cy="308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б)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60BDD1-80E5-4467-83E7-449EB233548C}"/>
              </a:ext>
            </a:extLst>
          </p:cNvPr>
          <p:cNvSpPr txBox="1"/>
          <p:nvPr/>
        </p:nvSpPr>
        <p:spPr>
          <a:xfrm>
            <a:off x="5076810" y="2937393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тридесет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108D2E4-E2CF-43E0-99B4-1D5540C4BEF9}"/>
              </a:ext>
            </a:extLst>
          </p:cNvPr>
          <p:cNvSpPr/>
          <p:nvPr/>
        </p:nvSpPr>
        <p:spPr>
          <a:xfrm>
            <a:off x="6714229" y="2967887"/>
            <a:ext cx="648586" cy="308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в)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1F54340-3C88-4B4D-9BEB-CBD3CA04FD63}"/>
              </a:ext>
            </a:extLst>
          </p:cNvPr>
          <p:cNvSpPr txBox="1"/>
          <p:nvPr/>
        </p:nvSpPr>
        <p:spPr>
          <a:xfrm>
            <a:off x="7362815" y="2937393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педесет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732B6E7-7158-4196-9715-3D3B54B332FF}"/>
              </a:ext>
            </a:extLst>
          </p:cNvPr>
          <p:cNvSpPr/>
          <p:nvPr/>
        </p:nvSpPr>
        <p:spPr>
          <a:xfrm>
            <a:off x="2211572" y="3807859"/>
            <a:ext cx="648586" cy="308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а)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F66E945-1359-44B6-BCFA-0573145B057E}"/>
              </a:ext>
            </a:extLst>
          </p:cNvPr>
          <p:cNvSpPr txBox="1"/>
          <p:nvPr/>
        </p:nvSpPr>
        <p:spPr>
          <a:xfrm>
            <a:off x="2860158" y="3777365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Таворска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1524CD5-E892-465C-A2FD-750E9C36C47B}"/>
              </a:ext>
            </a:extLst>
          </p:cNvPr>
          <p:cNvSpPr/>
          <p:nvPr/>
        </p:nvSpPr>
        <p:spPr>
          <a:xfrm>
            <a:off x="4458591" y="3807859"/>
            <a:ext cx="648586" cy="308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б)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8341A70-47E4-4151-A371-CA820417395E}"/>
              </a:ext>
            </a:extLst>
          </p:cNvPr>
          <p:cNvSpPr txBox="1"/>
          <p:nvPr/>
        </p:nvSpPr>
        <p:spPr>
          <a:xfrm>
            <a:off x="5107177" y="3777365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Синајска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1500FA1-6F6A-441C-A302-D50C4C8E7F97}"/>
              </a:ext>
            </a:extLst>
          </p:cNvPr>
          <p:cNvSpPr/>
          <p:nvPr/>
        </p:nvSpPr>
        <p:spPr>
          <a:xfrm>
            <a:off x="6744596" y="3807859"/>
            <a:ext cx="648586" cy="308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в)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4AC3AB0-FD67-41C0-A6AF-C6BBFC4F9EF1}"/>
              </a:ext>
            </a:extLst>
          </p:cNvPr>
          <p:cNvSpPr txBox="1"/>
          <p:nvPr/>
        </p:nvSpPr>
        <p:spPr>
          <a:xfrm>
            <a:off x="7393182" y="3777365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Маслинска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4BB0B82-FE76-4B62-8511-36690696A389}"/>
              </a:ext>
            </a:extLst>
          </p:cNvPr>
          <p:cNvSpPr/>
          <p:nvPr/>
        </p:nvSpPr>
        <p:spPr>
          <a:xfrm>
            <a:off x="2211572" y="4620548"/>
            <a:ext cx="648586" cy="308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а)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FE48454-1924-4033-AF8A-9DF049F0205B}"/>
              </a:ext>
            </a:extLst>
          </p:cNvPr>
          <p:cNvSpPr txBox="1"/>
          <p:nvPr/>
        </p:nvSpPr>
        <p:spPr>
          <a:xfrm>
            <a:off x="2860158" y="4590054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Извини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C620ED2-D885-438C-8228-ED44C805C4BE}"/>
              </a:ext>
            </a:extLst>
          </p:cNvPr>
          <p:cNvSpPr/>
          <p:nvPr/>
        </p:nvSpPr>
        <p:spPr>
          <a:xfrm>
            <a:off x="4458591" y="4620548"/>
            <a:ext cx="648586" cy="308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б)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FF676BB-4930-49D5-901D-9D1C6E8B2BC6}"/>
              </a:ext>
            </a:extLst>
          </p:cNvPr>
          <p:cNvSpPr txBox="1"/>
          <p:nvPr/>
        </p:nvSpPr>
        <p:spPr>
          <a:xfrm>
            <a:off x="5107177" y="459005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Здраво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E3EE9FB-AD9C-4F48-BFD8-4C18C582A3BF}"/>
              </a:ext>
            </a:extLst>
          </p:cNvPr>
          <p:cNvSpPr/>
          <p:nvPr/>
        </p:nvSpPr>
        <p:spPr>
          <a:xfrm>
            <a:off x="6744596" y="4620548"/>
            <a:ext cx="648586" cy="308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в)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AAF153F-2A1A-4219-B27E-7C9E3D48DA95}"/>
              </a:ext>
            </a:extLst>
          </p:cNvPr>
          <p:cNvSpPr txBox="1"/>
          <p:nvPr/>
        </p:nvSpPr>
        <p:spPr>
          <a:xfrm>
            <a:off x="7393182" y="4590054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Збогом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DE7B261-22FE-41CB-8202-2A6761BCA22E}"/>
              </a:ext>
            </a:extLst>
          </p:cNvPr>
          <p:cNvSpPr/>
          <p:nvPr/>
        </p:nvSpPr>
        <p:spPr>
          <a:xfrm>
            <a:off x="2216646" y="5522508"/>
            <a:ext cx="648586" cy="308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а)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FA3A01-C897-4357-9AB9-677AABADB1E4}"/>
              </a:ext>
            </a:extLst>
          </p:cNvPr>
          <p:cNvSpPr txBox="1"/>
          <p:nvPr/>
        </p:nvSpPr>
        <p:spPr>
          <a:xfrm>
            <a:off x="2865232" y="5492014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У руку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DDB6BC9-76CC-4D5C-80E5-1F87E869A1C9}"/>
              </a:ext>
            </a:extLst>
          </p:cNvPr>
          <p:cNvSpPr/>
          <p:nvPr/>
        </p:nvSpPr>
        <p:spPr>
          <a:xfrm>
            <a:off x="4463665" y="5522508"/>
            <a:ext cx="648586" cy="308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б)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D84445B-0F9C-416B-B411-461111A7BF15}"/>
              </a:ext>
            </a:extLst>
          </p:cNvPr>
          <p:cNvSpPr txBox="1"/>
          <p:nvPr/>
        </p:nvSpPr>
        <p:spPr>
          <a:xfrm>
            <a:off x="5112251" y="5492014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У образ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358FF63-2277-4A6F-A24F-5BF4A0750AA2}"/>
              </a:ext>
            </a:extLst>
          </p:cNvPr>
          <p:cNvSpPr/>
          <p:nvPr/>
        </p:nvSpPr>
        <p:spPr>
          <a:xfrm>
            <a:off x="6749670" y="5522508"/>
            <a:ext cx="648586" cy="308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в)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7BB50E1-627E-4F8A-BAFC-7F7059D1924C}"/>
              </a:ext>
            </a:extLst>
          </p:cNvPr>
          <p:cNvSpPr txBox="1"/>
          <p:nvPr/>
        </p:nvSpPr>
        <p:spPr>
          <a:xfrm>
            <a:off x="7398256" y="549201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У чело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58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49CA0DA-7E4F-4EEA-99A8-5CC82B56FC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66000">
                <a:schemeClr val="accent1">
                  <a:lumMod val="60000"/>
                  <a:lumOff val="40000"/>
                </a:schemeClr>
              </a:gs>
              <a:gs pos="78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E44BBD-0132-453A-AE8F-0EE5070E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80579"/>
            <a:ext cx="9404723" cy="1400530"/>
          </a:xfrm>
        </p:spPr>
        <p:txBody>
          <a:bodyPr/>
          <a:lstStyle/>
          <a:p>
            <a:pPr algn="ctr"/>
            <a:r>
              <a:rPr lang="sr-Cyrl-RS" dirty="0"/>
              <a:t>ХРИСТОС ВАСКРСЕ!</a:t>
            </a:r>
            <a:br>
              <a:rPr lang="sr-Cyrl-RS" dirty="0"/>
            </a:br>
            <a:r>
              <a:rPr lang="sr-Cyrl-RS" dirty="0"/>
              <a:t>ВАИСТИНУ ВАСКРСЕ!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57CFCE-AF2E-4B0F-8CEF-541463AC4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47" y="1622318"/>
            <a:ext cx="3695700" cy="4876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E222ED-E54E-45CF-8832-7A9D01288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2676713"/>
            <a:ext cx="4898065" cy="3673549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804199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</TotalTime>
  <Words>205</Words>
  <Application>Microsoft Office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Јуда издајник</vt:lpstr>
      <vt:lpstr>PowerPoint Presentation</vt:lpstr>
      <vt:lpstr>PowerPoint Presentation</vt:lpstr>
      <vt:lpstr>Заокружи тачан одговор!</vt:lpstr>
      <vt:lpstr>ХРИСТОС ВАСКРСЕ! ВАИСТИНУ ВАСКРСЕ!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Јуда издајник</dc:title>
  <dc:creator>petra trion</dc:creator>
  <cp:lastModifiedBy>Slavoljub Lukic</cp:lastModifiedBy>
  <cp:revision>8</cp:revision>
  <dcterms:created xsi:type="dcterms:W3CDTF">2020-04-07T18:28:43Z</dcterms:created>
  <dcterms:modified xsi:type="dcterms:W3CDTF">2020-04-11T17:59:06Z</dcterms:modified>
</cp:coreProperties>
</file>