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432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AF93-18E8-41A7-9CAE-7DF00F9C104A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F257-E8EA-4F04-B09F-637979056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775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AF93-18E8-41A7-9CAE-7DF00F9C104A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F257-E8EA-4F04-B09F-637979056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706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AF93-18E8-41A7-9CAE-7DF00F9C104A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F257-E8EA-4F04-B09F-637979056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322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AF93-18E8-41A7-9CAE-7DF00F9C104A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F257-E8EA-4F04-B09F-637979056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275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AF93-18E8-41A7-9CAE-7DF00F9C104A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F257-E8EA-4F04-B09F-637979056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738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AF93-18E8-41A7-9CAE-7DF00F9C104A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F257-E8EA-4F04-B09F-637979056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453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AF93-18E8-41A7-9CAE-7DF00F9C104A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F257-E8EA-4F04-B09F-637979056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86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AF93-18E8-41A7-9CAE-7DF00F9C104A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F257-E8EA-4F04-B09F-637979056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137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AF93-18E8-41A7-9CAE-7DF00F9C104A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F257-E8EA-4F04-B09F-637979056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756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AF93-18E8-41A7-9CAE-7DF00F9C104A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F257-E8EA-4F04-B09F-637979056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928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AF93-18E8-41A7-9CAE-7DF00F9C104A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F257-E8EA-4F04-B09F-637979056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452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5AF93-18E8-41A7-9CAE-7DF00F9C104A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1F257-E8EA-4F04-B09F-637979056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128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3100"/>
            <a:ext cx="8229600" cy="857250"/>
          </a:xfrm>
        </p:spPr>
        <p:txBody>
          <a:bodyPr>
            <a:normAutofit/>
          </a:bodyPr>
          <a:lstStyle/>
          <a:p>
            <a:r>
              <a:rPr lang="sr-Cyrl-BA" b="1" dirty="0" smtClean="0">
                <a:latin typeface="Arial" pitchFamily="34" charset="0"/>
                <a:cs typeface="Arial" pitchFamily="34" charset="0"/>
              </a:rPr>
              <a:t>М А Т Е М А Т И К А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74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"/>
            <a:ext cx="7772400" cy="1102519"/>
          </a:xfrm>
        </p:spPr>
        <p:txBody>
          <a:bodyPr>
            <a:noAutofit/>
          </a:bodyPr>
          <a:lstStyle/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ДИЈЕЉЕЊЕ ДВОЦИФРЕНОГ БРОЈА ЈЕДНОЦИФРЕНИМ - ВЈЕЖБАЊЕ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24839" y="1840707"/>
            <a:ext cx="15240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83092" y="1840707"/>
            <a:ext cx="22860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/>
        </p:nvSpPr>
        <p:spPr>
          <a:xfrm>
            <a:off x="182992" y="1428750"/>
            <a:ext cx="2057400" cy="5143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sr-Cyrl-B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56</a:t>
            </a:r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4 =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23450" y="2038350"/>
            <a:ext cx="1319284" cy="570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sr-Cyrl-B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40 + 16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868377" y="1371600"/>
            <a:ext cx="2286000" cy="514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(40+16) : 4 =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079145" y="1381125"/>
            <a:ext cx="2782438" cy="400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40 : 4 + 16 : 4 =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6666959" y="1381125"/>
            <a:ext cx="1676400" cy="507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 + 4 =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8029035" y="1371600"/>
            <a:ext cx="685800" cy="507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6692552" y="2718911"/>
            <a:ext cx="1524000" cy="400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 + 3 =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04034" y="2754630"/>
            <a:ext cx="2009775" cy="5143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65 : 5 =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1906477" y="2704624"/>
            <a:ext cx="2424326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(50+15) : 5 =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4062027" y="2718911"/>
            <a:ext cx="2836389" cy="471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50 : 5 + 15 : 5 =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8062372" y="2718911"/>
            <a:ext cx="619125" cy="400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598254" y="3429000"/>
            <a:ext cx="1496704" cy="400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36 : 3 =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1868377" y="3418999"/>
            <a:ext cx="2400840" cy="514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(30+6) :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=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3783357" y="3418999"/>
            <a:ext cx="2667001" cy="514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 :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+ 6 : 3 =</a:t>
            </a: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6184358" y="3418999"/>
            <a:ext cx="1591954" cy="400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 + 2 =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7592353" y="3421856"/>
            <a:ext cx="601781" cy="400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xmlns="" val="1738245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5750"/>
            <a:ext cx="8534400" cy="205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Израчунај:</a:t>
            </a:r>
          </a:p>
          <a:p>
            <a:pPr marL="0" indent="0"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48 : 4 =</a:t>
            </a:r>
          </a:p>
          <a:p>
            <a:pPr marL="0" indent="0"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96 : 6 =</a:t>
            </a:r>
          </a:p>
          <a:p>
            <a:pPr marL="0" indent="0"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98 : 7 =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5686" y="2428194"/>
            <a:ext cx="8438742" cy="13804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Једна година има 52 седмице, а 4 годишња доба. Колико је седмица у сваком годишњем добу?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76400" y="819150"/>
            <a:ext cx="2286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(40 + 8) : 4 =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00775" y="819150"/>
            <a:ext cx="1524000" cy="450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10 + 2 =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0" y="819149"/>
            <a:ext cx="2781300" cy="450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40 : 4 + 8 : 4 =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573327" y="812006"/>
            <a:ext cx="619125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667499" y="1344076"/>
            <a:ext cx="1504951" cy="5060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10 + 6 =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676400" y="1349962"/>
            <a:ext cx="2590800" cy="500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(60 + 36) : 6 =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010025" y="1350030"/>
            <a:ext cx="2838450" cy="5060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60 : 6 + 36 : 6 =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077201" y="1344077"/>
            <a:ext cx="614363" cy="51792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16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695450" y="1832609"/>
            <a:ext cx="2514600" cy="589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(70 + 28) : 7 =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029076" y="1832609"/>
            <a:ext cx="2756535" cy="589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70 : 7 + 28 : 7 =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667500" y="1832609"/>
            <a:ext cx="1524000" cy="589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10 + 4 =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8078152" y="1826893"/>
            <a:ext cx="676276" cy="5955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14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56508" y="4297137"/>
            <a:ext cx="7862206" cy="4857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У једном годишњем добу има 13 седмица.</a:t>
            </a:r>
            <a:r>
              <a:rPr lang="sr-Cyrl-BA" sz="2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56508" y="3805919"/>
            <a:ext cx="1712685" cy="5007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52 : 4 =</a:t>
            </a:r>
            <a:endParaRPr lang="sr-Cyrl-BA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688192" y="3808640"/>
            <a:ext cx="2754086" cy="5027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40 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1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2) : 4 =</a:t>
            </a:r>
            <a:endParaRPr lang="sr-Cyrl-BA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040867" y="3808640"/>
            <a:ext cx="2819400" cy="5027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40 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: 4 +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2 : 4 =</a:t>
            </a:r>
            <a:endParaRPr lang="sr-Cyrl-BA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686549" y="3808640"/>
            <a:ext cx="1657350" cy="5027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sr-Cyrl-BA" sz="2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8077201" y="3814084"/>
            <a:ext cx="656771" cy="5027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13</a:t>
            </a:r>
            <a:endParaRPr lang="sr-Cyrl-BA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9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361950" y="342900"/>
            <a:ext cx="8401050" cy="9334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Који број је 5 пута мањи од збира бројева 56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и 39?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6486" y="1428750"/>
            <a:ext cx="2071914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(56+39):5=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71700" y="1428750"/>
            <a:ext cx="1157514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95:5=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124201" y="1425348"/>
            <a:ext cx="2183493" cy="536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(50+45):5=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53000" y="1425348"/>
            <a:ext cx="2108200" cy="536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50:5+45:5=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924800" y="1428068"/>
            <a:ext cx="626836" cy="534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19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5279" y="1423306"/>
            <a:ext cx="1219200" cy="538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10+9=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17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8229600" cy="571500"/>
          </a:xfrm>
        </p:spPr>
        <p:txBody>
          <a:bodyPr>
            <a:normAutofit/>
          </a:bodyPr>
          <a:lstStyle/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ЗАДАЦИ ЗА САМОСТАЛАН РАД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619125"/>
            <a:ext cx="8458200" cy="1876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sr-Cyrl-BA" sz="2600" b="1" dirty="0" smtClean="0">
                <a:latin typeface="Arial" pitchFamily="34" charset="0"/>
                <a:cs typeface="Arial" pitchFamily="34" charset="0"/>
              </a:rPr>
              <a:t>Израчунај: </a:t>
            </a:r>
          </a:p>
          <a:p>
            <a:pPr marL="0" indent="0">
              <a:buNone/>
            </a:pPr>
            <a:r>
              <a:rPr lang="sr-Cyrl-BA" sz="2600" b="1" dirty="0" smtClean="0">
                <a:latin typeface="Arial" pitchFamily="34" charset="0"/>
                <a:cs typeface="Arial" pitchFamily="34" charset="0"/>
              </a:rPr>
              <a:t>26 : 2 = </a:t>
            </a:r>
          </a:p>
          <a:p>
            <a:pPr marL="0" indent="0">
              <a:buNone/>
            </a:pPr>
            <a:r>
              <a:rPr lang="sr-Cyrl-BA" sz="2600" b="1" dirty="0" smtClean="0">
                <a:latin typeface="Arial" pitchFamily="34" charset="0"/>
                <a:cs typeface="Arial" pitchFamily="34" charset="0"/>
              </a:rPr>
              <a:t>48 : 3 = </a:t>
            </a:r>
          </a:p>
          <a:p>
            <a:pPr marL="0" indent="0">
              <a:buNone/>
            </a:pPr>
            <a:r>
              <a:rPr lang="sr-Cyrl-BA" sz="2600" b="1" dirty="0" smtClean="0">
                <a:latin typeface="Arial" pitchFamily="34" charset="0"/>
                <a:cs typeface="Arial" pitchFamily="34" charset="0"/>
              </a:rPr>
              <a:t>84 : 7 =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3375" y="3895723"/>
            <a:ext cx="8458200" cy="9620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sr-Cyrl-BA" sz="2600" b="1" dirty="0" smtClean="0">
                <a:latin typeface="Arial" pitchFamily="34" charset="0"/>
                <a:cs typeface="Arial" pitchFamily="34" charset="0"/>
              </a:rPr>
              <a:t>Који број се добија ако се број 71 умањи за 15, па тако добијена разлика умањи 4 пута?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2900" y="2514600"/>
            <a:ext cx="8458200" cy="1400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sr-Cyrl-BA" sz="2600" b="1" dirty="0" smtClean="0">
                <a:latin typeface="Arial" pitchFamily="34" charset="0"/>
                <a:cs typeface="Arial" pitchFamily="34" charset="0"/>
              </a:rPr>
              <a:t>Маја чита књигу од 96 страница. За колико ће дана прочитати цијелу књигу, ако сваког дана прочита по 8 страница?</a:t>
            </a:r>
          </a:p>
        </p:txBody>
      </p:sp>
    </p:spTree>
    <p:extLst>
      <p:ext uri="{BB962C8B-B14F-4D97-AF65-F5344CB8AC3E}">
        <p14:creationId xmlns:p14="http://schemas.microsoft.com/office/powerpoint/2010/main" xmlns="" val="351894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325</Words>
  <Application>Microsoft Office PowerPoint</Application>
  <PresentationFormat>On-screen Show (16:9)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М А Т Е М А Т И К А</vt:lpstr>
      <vt:lpstr>ДИЈЕЉЕЊЕ ДВОЦИФРЕНОГ БРОЈА ЈЕДНОЦИФРЕНИМ - ВЈЕЖБАЊЕ</vt:lpstr>
      <vt:lpstr>Slide 3</vt:lpstr>
      <vt:lpstr>Slide 4</vt:lpstr>
      <vt:lpstr>ЗАДАЦИ ЗА САМОСТАЛАН РАД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ДИЈЕЉЕЊЕ ДВОЦИФРЕНОГ БРОЈА ЈЕДНОЦИФРЕНИМ - ВЈЕЖБАЊЕ</dc:title>
  <dc:creator>User</dc:creator>
  <cp:lastModifiedBy>PC</cp:lastModifiedBy>
  <cp:revision>23</cp:revision>
  <dcterms:created xsi:type="dcterms:W3CDTF">2020-04-17T11:36:19Z</dcterms:created>
  <dcterms:modified xsi:type="dcterms:W3CDTF">2020-04-22T19:56:01Z</dcterms:modified>
</cp:coreProperties>
</file>