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70D8D-DD66-445A-B590-F94AA4A263B3}" type="datetimeFigureOut">
              <a:rPr lang="sr-Latn-RS" smtClean="0"/>
              <a:t>29.4.2020.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EC39B-51BD-4D44-AD21-4FC6A2C55D8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30377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C39B-51BD-4D44-AD21-4FC6A2C55D84}" type="slidenum">
              <a:rPr lang="sr-Latn-RS" smtClean="0"/>
              <a:t>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97439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496-722E-4E64-94AD-80E73BA9B067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4F423F2-C3EE-4B6E-BF5D-3CBA6D32F73C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90371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496-722E-4E64-94AD-80E73BA9B067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F423F2-C3EE-4B6E-BF5D-3CBA6D32F73C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31360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496-722E-4E64-94AD-80E73BA9B067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F423F2-C3EE-4B6E-BF5D-3CBA6D32F73C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8125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496-722E-4E64-94AD-80E73BA9B067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F423F2-C3EE-4B6E-BF5D-3CBA6D32F73C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2055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496-722E-4E64-94AD-80E73BA9B067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F423F2-C3EE-4B6E-BF5D-3CBA6D32F73C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5549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496-722E-4E64-94AD-80E73BA9B067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F423F2-C3EE-4B6E-BF5D-3CBA6D32F73C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910877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496-722E-4E64-94AD-80E73BA9B067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23F2-C3EE-4B6E-BF5D-3CBA6D32F73C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594361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496-722E-4E64-94AD-80E73BA9B067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23F2-C3EE-4B6E-BF5D-3CBA6D32F73C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09941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496-722E-4E64-94AD-80E73BA9B067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23F2-C3EE-4B6E-BF5D-3CBA6D32F73C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58742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496-722E-4E64-94AD-80E73BA9B067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F423F2-C3EE-4B6E-BF5D-3CBA6D32F73C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1627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496-722E-4E64-94AD-80E73BA9B067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F423F2-C3EE-4B6E-BF5D-3CBA6D32F73C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60599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496-722E-4E64-94AD-80E73BA9B067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F423F2-C3EE-4B6E-BF5D-3CBA6D32F73C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1597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496-722E-4E64-94AD-80E73BA9B067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23F2-C3EE-4B6E-BF5D-3CBA6D32F73C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47972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496-722E-4E64-94AD-80E73BA9B067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23F2-C3EE-4B6E-BF5D-3CBA6D32F73C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25571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496-722E-4E64-94AD-80E73BA9B067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23F2-C3EE-4B6E-BF5D-3CBA6D32F73C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643782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496-722E-4E64-94AD-80E73BA9B067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F423F2-C3EE-4B6E-BF5D-3CBA6D32F73C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71286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A496-722E-4E64-94AD-80E73BA9B067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4F423F2-C3EE-4B6E-BF5D-3CBA6D32F73C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11945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  <p:sldLayoutId id="2147483986" r:id="rId12"/>
    <p:sldLayoutId id="2147483987" r:id="rId13"/>
    <p:sldLayoutId id="2147483988" r:id="rId14"/>
    <p:sldLayoutId id="2147483989" r:id="rId15"/>
    <p:sldLayoutId id="21474839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73791B-A2C7-4B96-9FF0-AF02FB85A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2258" y="3835021"/>
            <a:ext cx="8079473" cy="1174372"/>
          </a:xfrm>
        </p:spPr>
        <p:txBody>
          <a:bodyPr>
            <a:normAutofit/>
          </a:bodyPr>
          <a:lstStyle/>
          <a:p>
            <a:r>
              <a:rPr lang="sr-Cyrl-BA" sz="6000" dirty="0"/>
              <a:t>ХРИСТОС ВАСКРСЕ</a:t>
            </a:r>
            <a:endParaRPr lang="sr-Latn-BA" sz="6000" dirty="0"/>
          </a:p>
        </p:txBody>
      </p:sp>
    </p:spTree>
    <p:extLst>
      <p:ext uri="{BB962C8B-B14F-4D97-AF65-F5344CB8AC3E}">
        <p14:creationId xmlns:p14="http://schemas.microsoft.com/office/powerpoint/2010/main" val="3527103063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E84827-00A9-4FB6-907A-54BC40715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4000" dirty="0"/>
              <a:t>Христос устаје из мртвих</a:t>
            </a:r>
            <a:endParaRPr lang="sr-Latn-B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6970C1-6689-43D2-ADA4-ED462C7C24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91068" y="1778758"/>
            <a:ext cx="4313864" cy="3777622"/>
          </a:xfrm>
        </p:spPr>
        <p:txBody>
          <a:bodyPr/>
          <a:lstStyle/>
          <a:p>
            <a:r>
              <a:rPr lang="sr-Cyrl-BA" sz="2400" dirty="0"/>
              <a:t>Анђео мироносицама објављује вијест о Христовом Васкрсењу</a:t>
            </a:r>
          </a:p>
          <a:p>
            <a:r>
              <a:rPr lang="sr-Cyrl-BA" sz="2400" dirty="0"/>
              <a:t>Петар и Јован трче до Христовог гроба да се увјере</a:t>
            </a:r>
          </a:p>
          <a:p>
            <a:r>
              <a:rPr lang="sr-Cyrl-BA" sz="2400" dirty="0"/>
              <a:t>Христос је васкрсао!</a:t>
            </a:r>
            <a:endParaRPr lang="sr-Latn-BA" sz="2400" dirty="0"/>
          </a:p>
          <a:p>
            <a:r>
              <a:rPr lang="sr-Cyrl-BA" sz="2400" dirty="0"/>
              <a:t>Апостоли без страха</a:t>
            </a:r>
          </a:p>
          <a:p>
            <a:endParaRPr lang="sr-Cyrl-BA" dirty="0"/>
          </a:p>
          <a:p>
            <a:endParaRPr lang="sr-Latn-BA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1A546331-F804-4F60-BBBF-29A9A6E8C62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076" y="1905000"/>
            <a:ext cx="5000625" cy="3226558"/>
          </a:xfrm>
        </p:spPr>
      </p:pic>
    </p:spTree>
    <p:extLst>
      <p:ext uri="{BB962C8B-B14F-4D97-AF65-F5344CB8AC3E}">
        <p14:creationId xmlns:p14="http://schemas.microsoft.com/office/powerpoint/2010/main" val="878364019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74F745-8E20-458C-8025-9517A111F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910713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sr-Cyrl-BA" sz="4000" dirty="0"/>
              <a:t>На који начин се одређује празновање Васкрса?</a:t>
            </a:r>
            <a:endParaRPr lang="sr-Latn-B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0F63D9-E7A5-4D46-826C-CD52BE5CE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802340"/>
            <a:ext cx="8915400" cy="2465696"/>
          </a:xfrm>
        </p:spPr>
        <p:txBody>
          <a:bodyPr>
            <a:normAutofit/>
          </a:bodyPr>
          <a:lstStyle/>
          <a:p>
            <a:r>
              <a:rPr lang="sr-Cyrl-BA" sz="2400" dirty="0"/>
              <a:t>Слави се послије прољећне равнодневнице</a:t>
            </a:r>
          </a:p>
          <a:p>
            <a:r>
              <a:rPr lang="sr-Cyrl-BA" sz="2400" dirty="0"/>
              <a:t>Након празновања јеврејске Пасхе</a:t>
            </a:r>
          </a:p>
          <a:p>
            <a:r>
              <a:rPr lang="sr-Cyrl-BA" sz="2400" dirty="0"/>
              <a:t>Послије пуног мјесеца</a:t>
            </a:r>
          </a:p>
          <a:p>
            <a:r>
              <a:rPr lang="sr-Cyrl-BA" sz="2400" dirty="0"/>
              <a:t>У прву недјељу након испуњених наведених услова</a:t>
            </a:r>
            <a:endParaRPr lang="sr-Latn-BA" sz="2400" dirty="0"/>
          </a:p>
        </p:txBody>
      </p:sp>
    </p:spTree>
    <p:extLst>
      <p:ext uri="{BB962C8B-B14F-4D97-AF65-F5344CB8AC3E}">
        <p14:creationId xmlns:p14="http://schemas.microsoft.com/office/powerpoint/2010/main" val="2899702472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140C88-DFE6-4487-B08A-3F926B70B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8997" y="1119116"/>
            <a:ext cx="8915400" cy="805218"/>
          </a:xfrm>
        </p:spPr>
        <p:txBody>
          <a:bodyPr>
            <a:normAutofit/>
          </a:bodyPr>
          <a:lstStyle/>
          <a:p>
            <a:pPr algn="ctr"/>
            <a:r>
              <a:rPr lang="sr-Cyrl-BA" sz="4000" dirty="0"/>
              <a:t>Зашто празнујемо недјељу?</a:t>
            </a:r>
            <a:endParaRPr lang="sr-Latn-B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F34A174-B10C-4886-A982-1B861C0E9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997" y="2379259"/>
            <a:ext cx="8915400" cy="2561230"/>
          </a:xfrm>
        </p:spPr>
        <p:txBody>
          <a:bodyPr/>
          <a:lstStyle/>
          <a:p>
            <a:r>
              <a:rPr lang="sr-Cyrl-BA" sz="2400" dirty="0"/>
              <a:t>Христос је васкрсао у недјељу</a:t>
            </a:r>
          </a:p>
          <a:p>
            <a:r>
              <a:rPr lang="sr-Cyrl-BA" sz="2400" dirty="0"/>
              <a:t>У Старом завјету – субота (сјећање на излазак Јевреја из Египатског ропства)</a:t>
            </a:r>
          </a:p>
          <a:p>
            <a:r>
              <a:rPr lang="sr-Cyrl-BA" sz="2400" dirty="0"/>
              <a:t>Васкрсење – недјеља (илазак из ропства гријеха, смрти и ђавола)</a:t>
            </a:r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481001509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982578-81DF-44FC-8053-EED76FE12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566" y="114272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sr-Cyrl-BA" sz="6000" dirty="0"/>
              <a:t>Домаћи </a:t>
            </a:r>
            <a:r>
              <a:rPr lang="sr-Cyrl-BA" sz="6000" dirty="0" smtClean="0"/>
              <a:t>задатак:</a:t>
            </a:r>
            <a:endParaRPr lang="sr-Latn-BA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7B0429-072F-4081-A341-37D95AB6D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209" y="2829636"/>
            <a:ext cx="9730403" cy="20289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BA" sz="5400" dirty="0"/>
              <a:t>Одговорити на питања у </a:t>
            </a:r>
            <a:r>
              <a:rPr lang="sr-Cyrl-BA" sz="5400" dirty="0" smtClean="0"/>
              <a:t>уџбенику на </a:t>
            </a:r>
            <a:r>
              <a:rPr lang="sr-Cyrl-BA" sz="5400" dirty="0"/>
              <a:t>страни </a:t>
            </a:r>
            <a:r>
              <a:rPr lang="sr-Cyrl-BA" sz="5400" dirty="0" smtClean="0"/>
              <a:t>105</a:t>
            </a:r>
            <a:r>
              <a:rPr lang="sr-Cyrl-BA" sz="5400" dirty="0"/>
              <a:t>!</a:t>
            </a:r>
            <a:r>
              <a:rPr lang="sr-Cyrl-BA" sz="5400" dirty="0" smtClean="0"/>
              <a:t> </a:t>
            </a:r>
            <a:endParaRPr lang="sr-Latn-BA" sz="5400" dirty="0"/>
          </a:p>
        </p:txBody>
      </p:sp>
    </p:spTree>
    <p:extLst>
      <p:ext uri="{BB962C8B-B14F-4D97-AF65-F5344CB8AC3E}">
        <p14:creationId xmlns:p14="http://schemas.microsoft.com/office/powerpoint/2010/main" val="1782647330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Wisp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106</Words>
  <Application>Microsoft Office PowerPoint</Application>
  <PresentationFormat>Widescreen</PresentationFormat>
  <Paragraphs>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Wisp</vt:lpstr>
      <vt:lpstr>ХРИСТОС ВАСКРСЕ</vt:lpstr>
      <vt:lpstr>Христос устаје из мртвих</vt:lpstr>
      <vt:lpstr>На који начин се одређује празновање Васкрса?</vt:lpstr>
      <vt:lpstr>Зашто празнујемо недјељу?</vt:lpstr>
      <vt:lpstr>Домаћи задатак: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ХРИСТОС ВАСКРСЕ</dc:title>
  <dc:creator>Saša Vračević</dc:creator>
  <cp:lastModifiedBy>Slavoljub Lukic</cp:lastModifiedBy>
  <cp:revision>8</cp:revision>
  <dcterms:created xsi:type="dcterms:W3CDTF">2020-04-27T20:13:34Z</dcterms:created>
  <dcterms:modified xsi:type="dcterms:W3CDTF">2020-04-29T06:27:41Z</dcterms:modified>
</cp:coreProperties>
</file>