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61838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0" y="36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09440" y="1371600"/>
            <a:ext cx="10442965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09440" y="3228536"/>
            <a:ext cx="10447019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914402"/>
            <a:ext cx="2736414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914402"/>
            <a:ext cx="8006543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87" y="1316736"/>
            <a:ext cx="10337562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87" y="2704664"/>
            <a:ext cx="10337562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920085"/>
            <a:ext cx="537147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920085"/>
            <a:ext cx="537147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855248"/>
            <a:ext cx="5373591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6" y="1859758"/>
            <a:ext cx="5375701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2514600"/>
            <a:ext cx="5373591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514600"/>
            <a:ext cx="5375701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04088"/>
            <a:ext cx="11047003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138" y="514352"/>
            <a:ext cx="3648551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2138" y="1676400"/>
            <a:ext cx="3648551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54941" y="1676400"/>
            <a:ext cx="679880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10562" y="1108077"/>
            <a:ext cx="6993057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45777" y="5359769"/>
            <a:ext cx="206751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1176997"/>
            <a:ext cx="2943165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789" y="2828785"/>
            <a:ext cx="2939111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42957" y="6356351"/>
            <a:ext cx="810789" cy="365125"/>
          </a:xfrm>
        </p:spPr>
        <p:txBody>
          <a:bodyPr/>
          <a:lstStyle/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36226" y="1199517"/>
            <a:ext cx="6141728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669" y="5816600"/>
            <a:ext cx="1218717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27547" y="6219826"/>
            <a:ext cx="633429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669" y="-7144"/>
            <a:ext cx="1218717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27547" y="-7144"/>
            <a:ext cx="6334291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704088"/>
            <a:ext cx="10945654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935480"/>
            <a:ext cx="10945654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71894-2B43-4A9E-B9EC-2995E7428FF9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47203" y="6356351"/>
            <a:ext cx="4459341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40259" y="6356351"/>
            <a:ext cx="101348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39C3EA-F1B6-473A-837F-CF0560153282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25293" y="202408"/>
            <a:ext cx="122104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52327" y="1916832"/>
            <a:ext cx="10442965" cy="1828800"/>
          </a:xfrm>
        </p:spPr>
        <p:txBody>
          <a:bodyPr/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ВЕЗА МНОЖЕЊА И ДИЈЕЉЕЊА</a:t>
            </a:r>
            <a:endParaRPr lang="sr-Latn-B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sour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287" y="3350568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7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95" y="0"/>
            <a:ext cx="10442965" cy="1196752"/>
          </a:xfrm>
        </p:spPr>
        <p:txBody>
          <a:bodyPr>
            <a:normAutofit/>
          </a:bodyPr>
          <a:lstStyle/>
          <a:p>
            <a:pPr algn="l"/>
            <a:r>
              <a:rPr lang="sr-Latn-BA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      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sr-Latn-BA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84775" y="1700808"/>
            <a:ext cx="28803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216823" y="1772816"/>
            <a:ext cx="36004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64695" y="4653136"/>
            <a:ext cx="668988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20879" y="4653136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04655" y="980728"/>
            <a:ext cx="402247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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sr-Latn-B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4655" y="3861048"/>
            <a:ext cx="402247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Cyrl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Cyrl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sr-Latn-B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4695" y="2492896"/>
            <a:ext cx="223224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чиниоци</a:t>
            </a:r>
            <a:endParaRPr lang="sr-Latn-BA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61039" y="119675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itchFamily="34" charset="0"/>
                <a:cs typeface="Arial" pitchFamily="34" charset="0"/>
              </a:rPr>
              <a:t>производ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64295" y="2780928"/>
            <a:ext cx="10442965" cy="119675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B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  <a:r>
              <a:rPr lang="sr-Cyrl-RS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</a:t>
            </a:r>
            <a:r>
              <a:rPr lang="sr-Cyrl-RS" sz="4800" b="1" noProof="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ијељење </a:t>
            </a:r>
            <a:r>
              <a:rPr kumimoji="0" lang="sr-Cyrl-R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</a:t>
            </a:r>
            <a:endParaRPr kumimoji="0" lang="sr-Latn-BA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2567" y="53732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itchFamily="34" charset="0"/>
                <a:cs typeface="Arial" pitchFamily="34" charset="0"/>
              </a:rPr>
              <a:t>дијељеник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8871" y="54452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itchFamily="34" charset="0"/>
                <a:cs typeface="Arial" pitchFamily="34" charset="0"/>
              </a:rPr>
              <a:t>дјелилац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05055" y="407707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itchFamily="34" charset="0"/>
                <a:cs typeface="Arial" pitchFamily="34" charset="0"/>
              </a:rPr>
              <a:t>количник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40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</a:t>
            </a:r>
            <a:r>
              <a:rPr lang="sr-Cyrl-RS" dirty="0">
                <a:solidFill>
                  <a:schemeClr val="bg1"/>
                </a:solidFill>
              </a:rPr>
              <a:t/>
            </a:r>
            <a:br>
              <a:rPr lang="sr-Cyrl-RS" dirty="0">
                <a:solidFill>
                  <a:schemeClr val="bg1"/>
                </a:solidFill>
              </a:rPr>
            </a:br>
            <a:endParaRPr lang="sr-Latn-BA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5386" y="2348880"/>
            <a:ext cx="10834602" cy="1865496"/>
          </a:xfrm>
        </p:spPr>
        <p:txBody>
          <a:bodyPr>
            <a:normAutofit/>
          </a:bodyPr>
          <a:lstStyle/>
          <a:p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Ако је </a:t>
            </a: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, онда је </a:t>
            </a:r>
            <a:r>
              <a:rPr lang="sr-Latn-BA" sz="32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</a:t>
            </a:r>
            <a:r>
              <a:rPr lang="sr-Latn-BA" sz="3200" b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First Grade Math Consult Four Kids - Math Facts Clipart – Stunning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9271" y="3789040"/>
            <a:ext cx="4692884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039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11" y="476672"/>
            <a:ext cx="10337562" cy="1362456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sr-Latn-B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</a:t>
            </a:r>
            <a: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BA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623" y="1700808"/>
            <a:ext cx="10337562" cy="3384376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На 3 тањира је било по 2 колача,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које је мама оставила дјеци за ужину.</a:t>
            </a:r>
          </a:p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 = 6</a:t>
            </a:r>
          </a:p>
          <a:p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Пас Скочко је протрчао јурећи мачку.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Оборио је сто и све се </a:t>
            </a:r>
            <a:r>
              <a:rPr lang="sr-Cyrl-RS" sz="2400" b="1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помијешало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Сада смо на поду имали 6 колача и 3 тањира.</a:t>
            </a:r>
          </a:p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Како ће мама поново раздијелити 6 колача на 3 тањира?</a:t>
            </a:r>
          </a:p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6 : 3 = 2</a:t>
            </a:r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 = 6,  а 6 : 3 = 2.</a:t>
            </a:r>
          </a:p>
          <a:p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Одговор: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Мама ће на сваки тањир ставити по 2 колача</a:t>
            </a:r>
            <a:r>
              <a:rPr lang="sr-Cyrl-R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sr-Cyrl-R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Latn-BA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27" y="404664"/>
            <a:ext cx="10337562" cy="648072"/>
          </a:xfrm>
        </p:spPr>
        <p:txBody>
          <a:bodyPr/>
          <a:lstStyle/>
          <a:p>
            <a:r>
              <a:rPr lang="sr-Cyrl-RS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задатак</a:t>
            </a:r>
            <a:endParaRPr lang="sr-Latn-BA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1340768"/>
            <a:ext cx="10337562" cy="4104456"/>
          </a:xfrm>
        </p:spPr>
        <p:txBody>
          <a:bodyPr>
            <a:noAutofit/>
          </a:bodyPr>
          <a:lstStyle/>
          <a:p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Напиши по 2 примјера множења и по 2 примјера дијељења за бројеве 2,</a:t>
            </a:r>
            <a:r>
              <a:rPr lang="sr-Latn-BA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sr-Cyrl-RS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 и 18.</a:t>
            </a:r>
          </a:p>
          <a:p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2 </a:t>
            </a:r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 </a:t>
            </a:r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9 = 18</a:t>
            </a:r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9 </a:t>
            </a:r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 </a:t>
            </a:r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 = 18</a:t>
            </a:r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18 : 2 = 9</a:t>
            </a:r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18 : 9 = 2</a:t>
            </a:r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sr-Cyrl-R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Picture 4" descr="d7f9f22761284cad1ae0c91ebfdff6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9465295" y="2852936"/>
            <a:ext cx="1611414" cy="174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99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311" y="548680"/>
            <a:ext cx="10337562" cy="864096"/>
          </a:xfrm>
        </p:spPr>
        <p:txBody>
          <a:bodyPr/>
          <a:lstStyle/>
          <a:p>
            <a: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</a:t>
            </a:r>
            <a:endParaRPr lang="sr-Latn-BA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27" y="1844824"/>
            <a:ext cx="10337562" cy="3888432"/>
          </a:xfrm>
        </p:spPr>
        <p:txBody>
          <a:bodyPr>
            <a:noAutofit/>
          </a:bodyPr>
          <a:lstStyle/>
          <a:p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У здјели се налази 25 бомбона.</a:t>
            </a:r>
            <a:r>
              <a:rPr lang="sr-Latn-BA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Треба их подијелити на петоро </a:t>
            </a:r>
            <a:r>
              <a:rPr lang="sr-Cyrl-RS" sz="2800" b="1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дјеце</a:t>
            </a:r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r>
              <a:rPr lang="sr-Latn-BA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Колико ће бомбона добити свако дијете?</a:t>
            </a:r>
            <a:r>
              <a:rPr lang="sr-Latn-BA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Резултат провјери супротном рачунском операцијом!</a:t>
            </a:r>
          </a:p>
          <a:p>
            <a:endParaRPr lang="sr-Cyrl-RS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25 : 5 = 5</a:t>
            </a:r>
            <a:endParaRPr lang="sr-Cyrl-RS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sr-Cyrl-RS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5 </a:t>
            </a:r>
            <a:r>
              <a:rPr lang="sr-Cyrl-RS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 </a:t>
            </a:r>
            <a:r>
              <a:rPr lang="sr-Cyrl-RS" sz="28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5 = 25</a:t>
            </a:r>
            <a:endParaRPr lang="sr-Cyrl-RS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sr-Cyrl-RS" sz="28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Одговор:</a:t>
            </a:r>
            <a:r>
              <a:rPr lang="sr-Latn-BA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8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Свако дијете ће добити по 5 бомбона.</a:t>
            </a:r>
          </a:p>
          <a:p>
            <a:endParaRPr lang="sr-Latn-BA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 descr="candy-clipart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1279" y="4655536"/>
            <a:ext cx="3297258" cy="20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6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620688"/>
            <a:ext cx="10337562" cy="1008112"/>
          </a:xfrm>
        </p:spPr>
        <p:txBody>
          <a:bodyPr/>
          <a:lstStyle/>
          <a:p>
            <a: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Cyrl-B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адатак</a:t>
            </a:r>
            <a:b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BA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1556792"/>
            <a:ext cx="10337562" cy="3816424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Дјевојчица је убрала неколико дјетелина са 4 листа.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BA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Жељела је да изброји све листове.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Колико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је дјетелина убрала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дјевојчица ако је избројала 32 листа?</a:t>
            </a:r>
            <a:r>
              <a:rPr lang="sr-Latn-BA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Провјери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супротном рачунском операцијом.</a:t>
            </a:r>
          </a:p>
          <a:p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32 : 4 = 8</a:t>
            </a:r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 = 32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или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 = 32</a:t>
            </a:r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sr-Cyrl-RS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Одговор:</a:t>
            </a:r>
            <a:r>
              <a:rPr lang="sr-Latn-BA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Дјевојчица је убрала 8 </a:t>
            </a:r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дјетелина.</a:t>
            </a:r>
            <a:endParaRPr lang="sr-Latn-BA" sz="24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sr-Cyrl-R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Cyrl-R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Cyrl-R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Latn-BA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 descr="clipart-of-four-leaf-clovers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73407" y="3861048"/>
            <a:ext cx="1048674" cy="989251"/>
          </a:xfrm>
          <a:prstGeom prst="rect">
            <a:avLst/>
          </a:prstGeom>
        </p:spPr>
      </p:pic>
      <p:pic>
        <p:nvPicPr>
          <p:cNvPr id="7" name="Picture 6" descr="clipart-of-four-leaf-clovers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33447" y="2348880"/>
            <a:ext cx="819674" cy="773227"/>
          </a:xfrm>
          <a:prstGeom prst="rect">
            <a:avLst/>
          </a:prstGeom>
        </p:spPr>
      </p:pic>
      <p:pic>
        <p:nvPicPr>
          <p:cNvPr id="8" name="Picture 7" descr="clipart-of-four-leaf-clovers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329391" y="620688"/>
            <a:ext cx="675894" cy="6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225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27" y="548680"/>
            <a:ext cx="10337562" cy="1362456"/>
          </a:xfrm>
        </p:spPr>
        <p:txBody>
          <a:bodyPr/>
          <a:lstStyle/>
          <a:p>
            <a:pPr algn="ctr"/>
            <a:r>
              <a:rPr lang="sr-Cyrl-R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sr-Latn-BA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2420888"/>
            <a:ext cx="10337562" cy="1509712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За </a:t>
            </a:r>
            <a:r>
              <a:rPr lang="sr-Cyrl-RS" sz="36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свако множење напиши 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</a:t>
            </a:r>
            <a:r>
              <a:rPr lang="sr-Cyrl-BA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римјере за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sr-Cyrl-RS" sz="36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 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начина дијељења.</a:t>
            </a:r>
          </a:p>
          <a:p>
            <a:endParaRPr lang="sr-Cyrl-RS" sz="3600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 8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Symbol"/>
              </a:rPr>
              <a:t></a:t>
            </a:r>
            <a:r>
              <a:rPr lang="sr-Cyrl-RS" sz="36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2=16            </a:t>
            </a:r>
            <a:r>
              <a:rPr lang="sr-Cyrl-R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sr-Cyrl-R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sr-Cyrl-R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5=20             7</a:t>
            </a:r>
            <a:r>
              <a:rPr lang="sr-Cyrl-R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</a:t>
            </a:r>
            <a:r>
              <a:rPr lang="sr-Cyrl-R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6=42</a:t>
            </a:r>
            <a:endParaRPr lang="sr-Latn-BA" sz="3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8" name="Picture 4" descr="C:\Users\PC\AppData\Local\Microsoft\Windows\Temporary Internet Files\Content.IE5\M23633X1\bee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5335" y="3501008"/>
            <a:ext cx="1356742" cy="1356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869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198</TotalTime>
  <Words>311</Words>
  <Application>Microsoft Office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ВЕЗА МНОЖЕЊА И ДИЈЕЉЕЊА</vt:lpstr>
      <vt:lpstr>  Множење             </vt:lpstr>
      <vt:lpstr>Правило </vt:lpstr>
      <vt:lpstr>1. задатак </vt:lpstr>
      <vt:lpstr>2. задатак</vt:lpstr>
      <vt:lpstr>3. задатак</vt:lpstr>
      <vt:lpstr>4. Задатак 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ВЕЗА МНОЖЕЊА И ДИЈЕЉЕЊА</dc:title>
  <dc:creator>win7</dc:creator>
  <cp:lastModifiedBy>PC</cp:lastModifiedBy>
  <cp:revision>12</cp:revision>
  <dcterms:created xsi:type="dcterms:W3CDTF">2020-04-26T06:39:00Z</dcterms:created>
  <dcterms:modified xsi:type="dcterms:W3CDTF">2020-04-28T15:40:31Z</dcterms:modified>
</cp:coreProperties>
</file>