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2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722CF42-6F2B-4708-B6FB-1194202388EA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FF7F44-E4A3-4D08-8233-FCD594AD8BBE}" type="slidenum">
              <a:rPr lang="hr-BA" smtClean="0"/>
              <a:pPr/>
              <a:t>‹#›</a:t>
            </a:fld>
            <a:endParaRPr lang="hr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43800" cy="936104"/>
          </a:xfrm>
        </p:spPr>
        <p:txBody>
          <a:bodyPr/>
          <a:lstStyle/>
          <a:p>
            <a:r>
              <a:rPr lang="hr-BA" dirty="0" smtClean="0"/>
              <a:t>6.4  My hometown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96752"/>
            <a:ext cx="864096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24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8784976" cy="48965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733256"/>
            <a:ext cx="7543800" cy="914400"/>
          </a:xfrm>
        </p:spPr>
        <p:txBody>
          <a:bodyPr/>
          <a:lstStyle/>
          <a:p>
            <a:r>
              <a:rPr lang="hr-BA" sz="2000" dirty="0" smtClean="0"/>
              <a:t>Page 48.</a:t>
            </a:r>
            <a:endParaRPr lang="hr-BA" sz="2000" dirty="0"/>
          </a:p>
        </p:txBody>
      </p:sp>
    </p:spTree>
    <p:extLst>
      <p:ext uri="{BB962C8B-B14F-4D97-AF65-F5344CB8AC3E}">
        <p14:creationId xmlns:p14="http://schemas.microsoft.com/office/powerpoint/2010/main" xmlns="" val="282184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88640"/>
            <a:ext cx="8136904" cy="1152128"/>
          </a:xfrm>
        </p:spPr>
        <p:txBody>
          <a:bodyPr/>
          <a:lstStyle/>
          <a:p>
            <a:pPr marL="18288" indent="0">
              <a:buNone/>
            </a:pPr>
            <a:r>
              <a:rPr lang="hr-BA" dirty="0" smtClean="0"/>
              <a:t>My hometown</a:t>
            </a:r>
            <a:endParaRPr lang="hr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2"/>
            <a:ext cx="847572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36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6096000" cy="5112568"/>
          </a:xfrm>
        </p:spPr>
        <p:txBody>
          <a:bodyPr/>
          <a:lstStyle/>
          <a:p>
            <a:r>
              <a:rPr lang="hr-BA" dirty="0" smtClean="0"/>
              <a:t>Pedestrian - </a:t>
            </a:r>
            <a:r>
              <a:rPr lang="sr-Cyrl-RS" dirty="0" smtClean="0"/>
              <a:t>пјешак</a:t>
            </a:r>
            <a:endParaRPr lang="hr-BA" dirty="0" smtClean="0"/>
          </a:p>
          <a:p>
            <a:r>
              <a:rPr lang="hr-BA" dirty="0" smtClean="0"/>
              <a:t>Fortress - </a:t>
            </a:r>
            <a:r>
              <a:rPr lang="sr-Cyrl-RS" dirty="0" smtClean="0"/>
              <a:t>тврђава</a:t>
            </a:r>
            <a:endParaRPr lang="hr-BA" dirty="0" smtClean="0"/>
          </a:p>
          <a:p>
            <a:r>
              <a:rPr lang="hr-BA" dirty="0" smtClean="0"/>
              <a:t>Mountain </a:t>
            </a:r>
            <a:r>
              <a:rPr lang="hr-BA" dirty="0" smtClean="0"/>
              <a:t>-</a:t>
            </a:r>
            <a:r>
              <a:rPr lang="sr-Cyrl-RS" dirty="0" smtClean="0"/>
              <a:t>планина</a:t>
            </a:r>
            <a:endParaRPr lang="hr-BA" dirty="0" smtClean="0"/>
          </a:p>
          <a:p>
            <a:r>
              <a:rPr lang="hr-BA" dirty="0" smtClean="0"/>
              <a:t>Hill - </a:t>
            </a:r>
            <a:r>
              <a:rPr lang="sr-Cyrl-RS" dirty="0" smtClean="0"/>
              <a:t>брдо</a:t>
            </a:r>
            <a:endParaRPr lang="hr-BA" dirty="0" smtClean="0"/>
          </a:p>
          <a:p>
            <a:r>
              <a:rPr lang="hr-BA" dirty="0" smtClean="0"/>
              <a:t>Church - </a:t>
            </a:r>
            <a:r>
              <a:rPr lang="sr-Cyrl-RS" dirty="0" smtClean="0"/>
              <a:t>црква</a:t>
            </a:r>
            <a:endParaRPr lang="hr-BA" dirty="0" smtClean="0"/>
          </a:p>
          <a:p>
            <a:r>
              <a:rPr lang="hr-BA" dirty="0" smtClean="0"/>
              <a:t>Monument - </a:t>
            </a:r>
            <a:r>
              <a:rPr lang="sr-Cyrl-RS" dirty="0" smtClean="0"/>
              <a:t>споменик</a:t>
            </a:r>
            <a:endParaRPr lang="hr-BA" dirty="0" smtClean="0"/>
          </a:p>
          <a:p>
            <a:r>
              <a:rPr lang="hr-BA" dirty="0" smtClean="0"/>
              <a:t>Waterfall - </a:t>
            </a:r>
            <a:r>
              <a:rPr lang="sr-Cyrl-RS" dirty="0" smtClean="0"/>
              <a:t>водопад</a:t>
            </a:r>
            <a:endParaRPr lang="hr-BA" dirty="0" smtClean="0"/>
          </a:p>
          <a:p>
            <a:endParaRPr lang="hr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43800" cy="914400"/>
          </a:xfrm>
        </p:spPr>
        <p:txBody>
          <a:bodyPr/>
          <a:lstStyle/>
          <a:p>
            <a:r>
              <a:rPr lang="hr-BA" dirty="0" smtClean="0"/>
              <a:t>Wordlist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xmlns="" val="45412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8280920" cy="51845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093296"/>
            <a:ext cx="7543800" cy="634008"/>
          </a:xfrm>
        </p:spPr>
        <p:txBody>
          <a:bodyPr/>
          <a:lstStyle/>
          <a:p>
            <a:r>
              <a:rPr lang="hr-BA" sz="1200" dirty="0" smtClean="0"/>
              <a:t>Pg 48 in SB</a:t>
            </a:r>
            <a:br>
              <a:rPr lang="hr-BA" sz="1200" dirty="0" smtClean="0"/>
            </a:br>
            <a:endParaRPr lang="hr-BA" sz="1200" dirty="0"/>
          </a:p>
        </p:txBody>
      </p:sp>
    </p:spTree>
    <p:extLst>
      <p:ext uri="{BB962C8B-B14F-4D97-AF65-F5344CB8AC3E}">
        <p14:creationId xmlns:p14="http://schemas.microsoft.com/office/powerpoint/2010/main" xmlns="" val="338667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685801"/>
            <a:ext cx="8928992" cy="3657599"/>
          </a:xfrm>
        </p:spPr>
        <p:txBody>
          <a:bodyPr/>
          <a:lstStyle/>
          <a:p>
            <a:r>
              <a:rPr lang="hr-BA" dirty="0" smtClean="0"/>
              <a:t>There is a beautiful </a:t>
            </a:r>
            <a:r>
              <a:rPr lang="hr-BA" b="1" i="1" u="sng" dirty="0" smtClean="0"/>
              <a:t>mountain</a:t>
            </a:r>
            <a:r>
              <a:rPr lang="hr-BA" dirty="0" smtClean="0"/>
              <a:t> near my hometown, and that is Kozara.</a:t>
            </a:r>
          </a:p>
          <a:p>
            <a:r>
              <a:rPr lang="hr-BA" dirty="0" smtClean="0"/>
              <a:t>There is a </a:t>
            </a:r>
            <a:r>
              <a:rPr lang="hr-BA" b="1" i="1" u="sng" dirty="0" smtClean="0"/>
              <a:t>hill</a:t>
            </a:r>
            <a:r>
              <a:rPr lang="hr-BA" dirty="0" smtClean="0"/>
              <a:t> near the city center called Banj.</a:t>
            </a:r>
          </a:p>
          <a:p>
            <a:r>
              <a:rPr lang="hr-BA" dirty="0" smtClean="0"/>
              <a:t>There is an old </a:t>
            </a:r>
            <a:r>
              <a:rPr lang="hr-BA" b="1" i="1" u="sng" dirty="0" smtClean="0"/>
              <a:t>fortress</a:t>
            </a:r>
            <a:r>
              <a:rPr lang="hr-BA" dirty="0" smtClean="0"/>
              <a:t> on the river called Kastel.</a:t>
            </a:r>
          </a:p>
          <a:p>
            <a:r>
              <a:rPr lang="hr-BA" dirty="0" smtClean="0"/>
              <a:t>We have a </a:t>
            </a:r>
            <a:r>
              <a:rPr lang="hr-BA" b="1" i="1" u="sng" dirty="0" smtClean="0"/>
              <a:t>pedestrian</a:t>
            </a:r>
            <a:r>
              <a:rPr lang="hr-BA" dirty="0" smtClean="0"/>
              <a:t> street,too.</a:t>
            </a:r>
          </a:p>
          <a:p>
            <a:r>
              <a:rPr lang="hr-BA" dirty="0" smtClean="0"/>
              <a:t>There is also a theater in the city center and a big </a:t>
            </a:r>
            <a:r>
              <a:rPr lang="hr-BA" b="1" i="1" u="sng" dirty="0" smtClean="0"/>
              <a:t>church</a:t>
            </a:r>
            <a:r>
              <a:rPr lang="hr-BA" dirty="0" smtClean="0"/>
              <a:t>.</a:t>
            </a:r>
          </a:p>
          <a:p>
            <a:endParaRPr lang="hr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543800" cy="129951"/>
          </a:xfrm>
        </p:spPr>
        <p:txBody>
          <a:bodyPr/>
          <a:lstStyle/>
          <a:p>
            <a:r>
              <a:rPr lang="hr-BA" sz="2000" dirty="0" smtClean="0"/>
              <a:t>Page 48. in S. Book</a:t>
            </a:r>
            <a:endParaRPr lang="hr-BA" sz="2000" dirty="0"/>
          </a:p>
        </p:txBody>
      </p:sp>
    </p:spTree>
    <p:extLst>
      <p:ext uri="{BB962C8B-B14F-4D97-AF65-F5344CB8AC3E}">
        <p14:creationId xmlns:p14="http://schemas.microsoft.com/office/powerpoint/2010/main" xmlns="" val="253107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543800" cy="1656184"/>
          </a:xfrm>
        </p:spPr>
        <p:txBody>
          <a:bodyPr/>
          <a:lstStyle/>
          <a:p>
            <a:r>
              <a:rPr lang="hr-BA" sz="3600" smtClean="0"/>
              <a:t>Homework-</a:t>
            </a:r>
            <a:r>
              <a:rPr lang="hr-BA" smtClean="0"/>
              <a:t> </a:t>
            </a:r>
            <a:r>
              <a:rPr lang="hr-BA" sz="2000" smtClean="0"/>
              <a:t>page </a:t>
            </a:r>
            <a:r>
              <a:rPr lang="hr-BA" sz="2000" dirty="0" smtClean="0"/>
              <a:t>54. in S. Workbook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xmlns="" val="3617989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43</TotalTime>
  <Words>105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Elemental</vt:lpstr>
      <vt:lpstr>6.4  My hometown</vt:lpstr>
      <vt:lpstr>Page 48.</vt:lpstr>
      <vt:lpstr>Slide 3</vt:lpstr>
      <vt:lpstr>Wordlist</vt:lpstr>
      <vt:lpstr>Pg 48 in SB </vt:lpstr>
      <vt:lpstr>Page 48. in S. Book</vt:lpstr>
      <vt:lpstr>Homework- page 54. in S. Workbook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6.4  My hometown</dc:title>
  <dc:creator>DT User6</dc:creator>
  <cp:lastModifiedBy>Tatjana Bogdanovic</cp:lastModifiedBy>
  <cp:revision>6</cp:revision>
  <dcterms:created xsi:type="dcterms:W3CDTF">2020-05-11T08:00:24Z</dcterms:created>
  <dcterms:modified xsi:type="dcterms:W3CDTF">2020-05-19T06:30:37Z</dcterms:modified>
</cp:coreProperties>
</file>