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64" r:id="rId7"/>
    <p:sldId id="265" r:id="rId8"/>
    <p:sldId id="271" r:id="rId9"/>
    <p:sldId id="272" r:id="rId10"/>
    <p:sldId id="266" r:id="rId11"/>
    <p:sldId id="26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9"/>
    <p:restoredTop sz="94643"/>
  </p:normalViewPr>
  <p:slideViewPr>
    <p:cSldViewPr snapToGrid="0" snapToObjects="1">
      <p:cViewPr varScale="1">
        <p:scale>
          <a:sx n="71" d="100"/>
          <a:sy n="71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101A8-52C1-5F46-B4B9-CA9D9E0CA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ОРИЈЕНТАЦИЈА</a:t>
            </a:r>
            <a:endParaRPr lang="x-none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E25B66-0BBC-064C-96EF-134CE4809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r-Cyrl-RS" dirty="0"/>
          </a:p>
          <a:p>
            <a:endParaRPr lang="sr-Cyrl-RS" dirty="0"/>
          </a:p>
          <a:p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  <a:p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81949-1E0A-5A4A-B16A-29D300DE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Коме је компас нарочито потребан?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F07F0B-FFDF-7345-A27A-2A6D2E2BB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6765" y="1905000"/>
            <a:ext cx="4479235" cy="4006222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морепловцима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пилотима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планинарима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истраживачима пећина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путницима</a:t>
            </a:r>
          </a:p>
          <a:p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6F0CCD1-2B26-9F44-9523-8FC37DC672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7326" y="2214563"/>
            <a:ext cx="4967287" cy="2972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A222FA-9161-574B-A85F-502D24E35280}"/>
              </a:ext>
            </a:extLst>
          </p:cNvPr>
          <p:cNvSpPr/>
          <p:nvPr/>
        </p:nvSpPr>
        <p:spPr>
          <a:xfrm>
            <a:off x="1389556" y="6359323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36791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40573-A3A6-2549-AB39-E6DE9FAB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којој страни </a:t>
            </a:r>
            <a:r>
              <a:rPr lang="sr-Cyrl-R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Сунце излази?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A07CD-1A8F-8E40-94EA-835092C48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5270" y="2133600"/>
            <a:ext cx="5807806" cy="3777622"/>
          </a:xfrm>
        </p:spPr>
        <p:txBody>
          <a:bodyPr>
            <a:normAutofit/>
          </a:bodyPr>
          <a:lstStyle/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Сунце излази на истоку!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EBBFB9-17BC-DC42-85D3-DF30932D0D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0070" y="2672862"/>
            <a:ext cx="4837043" cy="23833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F13EF1-5D55-E643-BFF3-5918A79C6B34}"/>
              </a:ext>
            </a:extLst>
          </p:cNvPr>
          <p:cNvSpPr/>
          <p:nvPr/>
        </p:nvSpPr>
        <p:spPr>
          <a:xfrm>
            <a:off x="1389557" y="6339226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32068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87A30-F9BD-464A-AD35-D7813AEE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3" y="637362"/>
            <a:ext cx="9410768" cy="3669594"/>
          </a:xfrm>
        </p:spPr>
        <p:txBody>
          <a:bodyPr/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којој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страни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налази школа у односу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твоју кућу?</a:t>
            </a:r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5CF55E-43EE-744B-8904-4162A5C7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83" y="3429000"/>
            <a:ext cx="8362121" cy="31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B1B1F-B530-DC49-8B74-486468E3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248" y="624110"/>
            <a:ext cx="9728363" cy="1280890"/>
          </a:xfrm>
        </p:spPr>
        <p:txBody>
          <a:bodyPr/>
          <a:lstStyle/>
          <a:p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1.Шта значи оријентисати се у простору?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EDDBB-8D23-EC45-9A25-B15F4153A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303" y="1905000"/>
            <a:ext cx="5800787" cy="4006222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Оријентисати се у простору значи одредити положај неког </a:t>
            </a:r>
            <a:r>
              <a:rPr lang="sr-Cyrl-R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мјеста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према странама </a:t>
            </a:r>
            <a:r>
              <a:rPr lang="sr-Cyrl-R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24837B-60EA-3542-A6D7-7306BB9C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615" y="1986454"/>
            <a:ext cx="5034454" cy="39247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32F2EF-132A-1446-A1E2-87AA771132DF}"/>
              </a:ext>
            </a:extLst>
          </p:cNvPr>
          <p:cNvSpPr/>
          <p:nvPr/>
        </p:nvSpPr>
        <p:spPr>
          <a:xfrm>
            <a:off x="1407347" y="6340626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3491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1A237-C70D-2B45-A590-7873A02D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372" y="624110"/>
            <a:ext cx="9602239" cy="1015504"/>
          </a:xfrm>
        </p:spPr>
        <p:txBody>
          <a:bodyPr/>
          <a:lstStyle/>
          <a:p>
            <a:r>
              <a:rPr lang="x-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су то главне стране </a:t>
            </a:r>
            <a:r>
              <a:rPr lang="sr-Cyrl-R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40348-EC2D-024A-B42A-3A05DB10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69" y="1734207"/>
            <a:ext cx="4982818" cy="4499683"/>
          </a:xfrm>
        </p:spPr>
        <p:txBody>
          <a:bodyPr>
            <a:normAutofit/>
          </a:bodyPr>
          <a:lstStyle/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Главне стране </a:t>
            </a:r>
            <a:r>
              <a:rPr lang="sr-Cyrl-R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су: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запад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сјевер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југ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4-point Star 5">
            <a:extLst>
              <a:ext uri="{FF2B5EF4-FFF2-40B4-BE49-F238E27FC236}">
                <a16:creationId xmlns:a16="http://schemas.microsoft.com/office/drawing/2014/main" xmlns="" id="{3A133D7E-A141-C444-A3F2-7BB40A8BC804}"/>
              </a:ext>
            </a:extLst>
          </p:cNvPr>
          <p:cNvSpPr/>
          <p:nvPr/>
        </p:nvSpPr>
        <p:spPr>
          <a:xfrm>
            <a:off x="8551146" y="2986088"/>
            <a:ext cx="2371411" cy="257175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5A9CE3-5D5F-164D-B71B-F060AC7FE1E1}"/>
              </a:ext>
            </a:extLst>
          </p:cNvPr>
          <p:cNvSpPr/>
          <p:nvPr/>
        </p:nvSpPr>
        <p:spPr>
          <a:xfrm>
            <a:off x="1329267" y="6233890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36346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FF3EF-D515-6541-A826-F816D71B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6" y="490330"/>
            <a:ext cx="9768576" cy="1232453"/>
          </a:xfrm>
        </p:spPr>
        <p:txBody>
          <a:bodyPr/>
          <a:lstStyle/>
          <a:p>
            <a:r>
              <a:rPr lang="x-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су то споредне стране </a:t>
            </a:r>
            <a:r>
              <a:rPr lang="sr-Cyrl-R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C03EF-8CF7-F94D-B2F4-65E213FD2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6035" y="1722783"/>
            <a:ext cx="5844208" cy="4386469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Споредне стране </a:t>
            </a:r>
            <a:r>
              <a:rPr lang="sr-Cyrl-R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су: </a:t>
            </a: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сјевероисток</a:t>
            </a: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сјеверозапад</a:t>
            </a: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југоисток </a:t>
            </a: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југозапад</a:t>
            </a:r>
          </a:p>
          <a:p>
            <a:pPr marL="0" indent="0">
              <a:buNone/>
            </a:pPr>
            <a:endParaRPr lang="sr-Cyrl-R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B33ECBE-9585-C045-914A-7049ED6343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5287" y="1854928"/>
            <a:ext cx="3659325" cy="3512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F37408-B81C-8A48-83C7-1E6107E8E964}"/>
              </a:ext>
            </a:extLst>
          </p:cNvPr>
          <p:cNvSpPr/>
          <p:nvPr/>
        </p:nvSpPr>
        <p:spPr>
          <a:xfrm>
            <a:off x="1359412" y="6344588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19558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DA8B1-974F-DB4D-8FA5-0B1C4378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5" y="624110"/>
            <a:ext cx="9872869" cy="1280890"/>
          </a:xfrm>
        </p:spPr>
        <p:txBody>
          <a:bodyPr/>
          <a:lstStyle/>
          <a:p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Помоћу чега можемо одредити стране </a:t>
            </a:r>
            <a:r>
              <a:rPr lang="sr-Cyrl-R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7BF034-9F51-7343-BB05-3EC203A4D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5067633" cy="3777622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Сунца</a:t>
            </a:r>
          </a:p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компаса</a:t>
            </a:r>
          </a:p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маховине на кори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дрвета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вјерских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објеката</a:t>
            </a:r>
          </a:p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годова на пању</a:t>
            </a: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DDACCD-70E5-A446-AF29-260FFC0B2871}"/>
              </a:ext>
            </a:extLst>
          </p:cNvPr>
          <p:cNvSpPr/>
          <p:nvPr/>
        </p:nvSpPr>
        <p:spPr>
          <a:xfrm>
            <a:off x="1357316" y="6233890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1865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36D28-2AA0-5F42-B15C-A4121D55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29" y="624110"/>
            <a:ext cx="10028255" cy="1280890"/>
          </a:xfrm>
        </p:spPr>
        <p:txBody>
          <a:bodyPr/>
          <a:lstStyle/>
          <a:p>
            <a:r>
              <a:rPr lang="x-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R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ми то можемо оријентисати </a:t>
            </a:r>
            <a:r>
              <a:rPr lang="sr-Cyrl-R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помоћу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Сунца?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013B4-AC6E-7C4B-8C9B-F9DA8A6D4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629347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јутро, када Сунце излази, десну руку испружимо према Сунцу она нам показује 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ијева рука тада показује 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запад.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спред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сјевер,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иза је 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југ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BBA7B83-348F-3A49-B1BB-9BBC2E9339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4333" y="2133600"/>
            <a:ext cx="4679324" cy="36680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2E1AFB-4CD5-1240-84B0-7DF93E45E358}"/>
              </a:ext>
            </a:extLst>
          </p:cNvPr>
          <p:cNvSpPr/>
          <p:nvPr/>
        </p:nvSpPr>
        <p:spPr>
          <a:xfrm>
            <a:off x="1258928" y="6329178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11065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D4F43-39BB-0A41-9EAB-FD705291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13" y="624110"/>
            <a:ext cx="8911687" cy="1280890"/>
          </a:xfrm>
        </p:spPr>
        <p:txBody>
          <a:bodyPr/>
          <a:lstStyle/>
          <a:p>
            <a:r>
              <a:rPr lang="x-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Cyrl-R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компас?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29FB2A-A3C3-3746-9920-265984E28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957" y="2133600"/>
            <a:ext cx="6188765" cy="429370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справа за одређивање страна свијета.</a:t>
            </a:r>
          </a:p>
          <a:p>
            <a:pPr marL="0" indent="0">
              <a:buNone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xmlns="" id="{6764CEDC-231A-6E45-BA4C-03688796B3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5615" y="795130"/>
            <a:ext cx="4129088" cy="3086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828E06-C67C-1145-838C-708CB42C63B3}"/>
              </a:ext>
            </a:extLst>
          </p:cNvPr>
          <p:cNvSpPr/>
          <p:nvPr/>
        </p:nvSpPr>
        <p:spPr>
          <a:xfrm>
            <a:off x="1339315" y="6488668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8242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FD18-1CC1-574B-A70B-5D1932E8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80" y="624110"/>
            <a:ext cx="9555231" cy="1280890"/>
          </a:xfrm>
        </p:spPr>
        <p:txBody>
          <a:bodyPr/>
          <a:lstStyle/>
          <a:p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Који је најважнији </a:t>
            </a:r>
            <a:r>
              <a:rPr lang="sr-Cyrl-R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компаса?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24F69-3ABC-D04A-85E4-82FB9112D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7045" y="2133600"/>
            <a:ext cx="5116031" cy="3777622"/>
          </a:xfrm>
        </p:spPr>
        <p:txBody>
          <a:bodyPr>
            <a:normAutofit/>
          </a:bodyPr>
          <a:lstStyle/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Најважнији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компаса је   магнетна игла.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59FF792-CE62-BD4C-B24C-14C68CCE40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7455" y="2133600"/>
            <a:ext cx="2857500" cy="285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072A1A-DDA5-9C42-AB10-BB3078734B3C}"/>
              </a:ext>
            </a:extLst>
          </p:cNvPr>
          <p:cNvSpPr/>
          <p:nvPr/>
        </p:nvSpPr>
        <p:spPr>
          <a:xfrm>
            <a:off x="1377773" y="6359323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38099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0B3A6-BBC2-E84E-A226-F475B6F1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62" y="624110"/>
            <a:ext cx="9609550" cy="1280890"/>
          </a:xfrm>
        </p:spPr>
        <p:txBody>
          <a:bodyPr/>
          <a:lstStyle/>
          <a:p>
            <a:r>
              <a:rPr lang="x-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Коју страну </a:t>
            </a:r>
            <a:r>
              <a:rPr lang="sr-Cyrl-R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 </a:t>
            </a:r>
            <a:r>
              <a:rPr lang="sr-Cyrl-R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игла на компасу?</a:t>
            </a:r>
            <a:endParaRPr lang="x-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619D0-47A6-5547-9802-B816C473D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5062" y="2133600"/>
            <a:ext cx="9609548" cy="1280891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Игла на компасу показује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сјевер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(engl. North =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сјевер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3F1954-3A04-6146-B50B-79198BC572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1496" y="3643091"/>
            <a:ext cx="6864626" cy="2284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F6B847-5BF3-9A43-B54C-09ADB04E93EC}"/>
              </a:ext>
            </a:extLst>
          </p:cNvPr>
          <p:cNvSpPr/>
          <p:nvPr/>
        </p:nvSpPr>
        <p:spPr>
          <a:xfrm>
            <a:off x="1419702" y="6389468"/>
            <a:ext cx="296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</a:p>
        </p:txBody>
      </p:sp>
    </p:spTree>
    <p:extLst>
      <p:ext uri="{BB962C8B-B14F-4D97-AF65-F5344CB8AC3E}">
        <p14:creationId xmlns:p14="http://schemas.microsoft.com/office/powerpoint/2010/main" val="28645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1353</TotalTime>
  <Words>298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Wisp</vt:lpstr>
      <vt:lpstr>ОРИЈЕНТАЦИЈА</vt:lpstr>
      <vt:lpstr>1.Шта значи оријентисати се у простору?</vt:lpstr>
      <vt:lpstr>2. Које су то главне стране свијета?</vt:lpstr>
      <vt:lpstr>   3. Које су то споредне стране свијета?</vt:lpstr>
      <vt:lpstr>4. Помоћу чега можемо одредити стране свијета?</vt:lpstr>
      <vt:lpstr>5. Како се ми то можемо оријентисати помоћу Сунца?</vt:lpstr>
      <vt:lpstr>6. Шта је компас?</vt:lpstr>
      <vt:lpstr>7. Који је најважнији дио компаса?</vt:lpstr>
      <vt:lpstr>8. Коју страну свијета показује игла на компасу?</vt:lpstr>
      <vt:lpstr>9. Коме је компас нарочито потребан?</vt:lpstr>
      <vt:lpstr>10. На којој страни свијета Сунце излази?</vt:lpstr>
      <vt:lpstr>Задатак за самосталан рад    На којој је страни свијета се налази школа у односу на твоју кућу?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ОРИЈЕНТАЦИЈА</dc:title>
  <dc:creator>Microsoft Office User</dc:creator>
  <cp:lastModifiedBy>marina_uciteljica@yahoo.com</cp:lastModifiedBy>
  <cp:revision>35</cp:revision>
  <dcterms:created xsi:type="dcterms:W3CDTF">2020-05-14T09:01:24Z</dcterms:created>
  <dcterms:modified xsi:type="dcterms:W3CDTF">2020-05-20T19:32:24Z</dcterms:modified>
</cp:coreProperties>
</file>