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3" autoAdjust="0"/>
    <p:restoredTop sz="94660"/>
  </p:normalViewPr>
  <p:slideViewPr>
    <p:cSldViewPr snapToGrid="0">
      <p:cViewPr varScale="1">
        <p:scale>
          <a:sx n="71" d="100"/>
          <a:sy n="71" d="100"/>
        </p:scale>
        <p:origin x="-9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769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168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912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35852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578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175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1357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4902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13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497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193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978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416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56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813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3481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814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3317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CBA07-30D7-4683-9936-8FE9F7555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696" y="938225"/>
            <a:ext cx="9404723" cy="839060"/>
          </a:xfrm>
        </p:spPr>
        <p:txBody>
          <a:bodyPr/>
          <a:lstStyle/>
          <a:p>
            <a:pPr algn="ctr"/>
            <a:r>
              <a:rPr lang="sr-Cyrl-BA" sz="4800" dirty="0" smtClean="0"/>
              <a:t>ВАЗНЕСЕЊЕ ХРИСТОВО</a:t>
            </a:r>
            <a:endParaRPr lang="en-GB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7519" y="2180723"/>
            <a:ext cx="7077075" cy="3981450"/>
          </a:xfrm>
        </p:spPr>
      </p:pic>
    </p:spTree>
    <p:extLst>
      <p:ext uri="{BB962C8B-B14F-4D97-AF65-F5344CB8AC3E}">
        <p14:creationId xmlns:p14="http://schemas.microsoft.com/office/powerpoint/2010/main" xmlns="" val="322337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5FCCA4-B7DB-466E-BFDE-6EBEE1183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94" y="1573384"/>
            <a:ext cx="6573395" cy="3868479"/>
          </a:xfrm>
        </p:spPr>
        <p:txBody>
          <a:bodyPr>
            <a:normAutofit fontScale="70000" lnSpcReduction="20000"/>
          </a:bodyPr>
          <a:lstStyle/>
          <a:p>
            <a:r>
              <a:rPr lang="sr-Cyrl-BA" sz="3800" dirty="0" smtClean="0"/>
              <a:t>У току 40 дана </a:t>
            </a:r>
            <a:r>
              <a:rPr lang="sr-Cyrl-RS" sz="3800" dirty="0" smtClean="0"/>
              <a:t>В</a:t>
            </a:r>
            <a:r>
              <a:rPr lang="sr-Cyrl-BA" sz="3800" dirty="0" smtClean="0"/>
              <a:t>аскрсли </a:t>
            </a:r>
            <a:r>
              <a:rPr lang="sr-Cyrl-BA" sz="3800" dirty="0" smtClean="0"/>
              <a:t>Христос се јавља својим ученицима</a:t>
            </a:r>
            <a:r>
              <a:rPr lang="sr-Cyrl-RS" sz="3800" dirty="0" smtClean="0"/>
              <a:t>.</a:t>
            </a:r>
          </a:p>
          <a:p>
            <a:r>
              <a:rPr lang="sr-Cyrl-RS" sz="3800" dirty="0" smtClean="0"/>
              <a:t>Припрема их за један посебан задатак, а то је проповиједање и ширење радосне вијести о Христу по цијелом свијету.</a:t>
            </a:r>
            <a:endParaRPr lang="sr-Cyrl-RS" sz="3800" dirty="0"/>
          </a:p>
          <a:p>
            <a:r>
              <a:rPr lang="sr-Cyrl-RS" sz="3800" dirty="0" smtClean="0"/>
              <a:t>Обећао им је да их неће оставити саме, него ће им послати Духа Светога, који ће бити са њима до краја свијета.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6205" y="1123950"/>
            <a:ext cx="3764770" cy="501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934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F6F754-2E74-482E-B52B-A9D7CD737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34" y="1530709"/>
            <a:ext cx="9369757" cy="3685235"/>
          </a:xfrm>
        </p:spPr>
        <p:txBody>
          <a:bodyPr>
            <a:normAutofit/>
          </a:bodyPr>
          <a:lstStyle/>
          <a:p>
            <a:r>
              <a:rPr lang="sr-Cyrl-RS" dirty="0" smtClean="0"/>
              <a:t>У </a:t>
            </a:r>
            <a:r>
              <a:rPr lang="sr-Cyrl-RS" dirty="0" smtClean="0"/>
              <a:t>40. </a:t>
            </a:r>
            <a:r>
              <a:rPr lang="sr-Cyrl-RS" dirty="0" smtClean="0"/>
              <a:t>дан након Васкрсења Спаситељ дође ученицима и одведе их на Маслинску гору.</a:t>
            </a:r>
            <a:endParaRPr lang="sr-Cyrl-RS" dirty="0"/>
          </a:p>
          <a:p>
            <a:r>
              <a:rPr lang="sr-Cyrl-RS" dirty="0" smtClean="0"/>
              <a:t>Када се сабраше око њега, Христос им рече да је дошло вријеме да се врати Богу Оцу.</a:t>
            </a:r>
          </a:p>
          <a:p>
            <a:r>
              <a:rPr lang="sr-Cyrl-RS" dirty="0" smtClean="0"/>
              <a:t>Затим их благослови и рече: „Идите и научите све народе, крстећи их у име Оца и Сина и Светога Духа. Учите их да испуњавају све што сам вам </a:t>
            </a:r>
            <a:r>
              <a:rPr lang="sr-Cyrl-RS" dirty="0" smtClean="0"/>
              <a:t>заповиједио</a:t>
            </a:r>
            <a:r>
              <a:rPr lang="sr-Cyrl-RS" dirty="0" smtClean="0"/>
              <a:t>, у све вријеме до краја свијета!“</a:t>
            </a:r>
            <a:endParaRPr lang="sr-Cyrl-RS" dirty="0"/>
          </a:p>
          <a:p>
            <a:r>
              <a:rPr lang="sr-Cyrl-RS" dirty="0" smtClean="0"/>
              <a:t>Тада се Господ подиже од земље и вазнесе на небо.</a:t>
            </a:r>
          </a:p>
          <a:p>
            <a:r>
              <a:rPr lang="sr-Cyrl-RS" dirty="0" smtClean="0"/>
              <a:t>Овај догађај називамо Вазнесење Господње - Спасовдан.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xmlns="" val="285360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-10183814" y="1330924"/>
            <a:ext cx="9404723" cy="45719"/>
          </a:xfrm>
        </p:spPr>
        <p:txBody>
          <a:bodyPr/>
          <a:lstStyle/>
          <a:p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941" y="1330925"/>
            <a:ext cx="8946541" cy="3559128"/>
          </a:xfrm>
        </p:spPr>
        <p:txBody>
          <a:bodyPr/>
          <a:lstStyle/>
          <a:p>
            <a:endParaRPr lang="sr-Cyrl-RS" dirty="0"/>
          </a:p>
          <a:p>
            <a:r>
              <a:rPr lang="sr-Cyrl-RS" dirty="0">
                <a:highlight>
                  <a:srgbClr val="C0C0C0"/>
                </a:highlight>
              </a:rPr>
              <a:t>Задаци:</a:t>
            </a:r>
          </a:p>
          <a:p>
            <a:pPr marL="457200" lvl="1" indent="0">
              <a:buNone/>
            </a:pPr>
            <a:endParaRPr lang="sr-Cyrl-RS" dirty="0"/>
          </a:p>
          <a:p>
            <a:pPr lvl="1"/>
            <a:r>
              <a:rPr lang="sr-Cyrl-RS" dirty="0"/>
              <a:t>Ријеши укрштене ријечи у </a:t>
            </a:r>
            <a:r>
              <a:rPr lang="sr-Cyrl-RS" dirty="0" smtClean="0"/>
              <a:t>уџбенику </a:t>
            </a:r>
            <a:r>
              <a:rPr lang="sr-Cyrl-RS" dirty="0"/>
              <a:t>на </a:t>
            </a:r>
            <a:r>
              <a:rPr lang="sr-Cyrl-RS" dirty="0" smtClean="0"/>
              <a:t>страни 64 </a:t>
            </a:r>
            <a:r>
              <a:rPr lang="sr-Cyrl-RS" dirty="0"/>
              <a:t>и</a:t>
            </a:r>
            <a:r>
              <a:rPr lang="sr-Cyrl-RS" dirty="0" smtClean="0"/>
              <a:t> допуни реченице на </a:t>
            </a:r>
            <a:r>
              <a:rPr lang="sr-Cyrl-RS" dirty="0" smtClean="0"/>
              <a:t>страни 65</a:t>
            </a:r>
            <a:r>
              <a:rPr lang="sr-Cyrl-RS" dirty="0" smtClean="0"/>
              <a:t>!</a:t>
            </a:r>
          </a:p>
          <a:p>
            <a:pPr lvl="1"/>
            <a:r>
              <a:rPr lang="sr-Cyrl-RS" dirty="0" smtClean="0"/>
              <a:t>У радној свесци на страни 35 исијеци сличице, а потом их залијепи у доње правоугаонике на правилан начин, </a:t>
            </a:r>
            <a:r>
              <a:rPr lang="sr-Cyrl-RS" dirty="0" smtClean="0"/>
              <a:t>тако да </a:t>
            </a:r>
            <a:r>
              <a:rPr lang="sr-Cyrl-RS" dirty="0" smtClean="0"/>
              <a:t>добијеш тачан редослијед  дешавања из Христовог живота – од Цвијети до Вазнесења Господњег!</a:t>
            </a:r>
          </a:p>
          <a:p>
            <a:pPr lvl="1"/>
            <a:endParaRPr lang="sr-Cyrl-RS" dirty="0"/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3421193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488</TotalTime>
  <Words>208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Ion</vt:lpstr>
      <vt:lpstr>ВАЗНЕСЕЊЕ ХРИСТОВО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Мојсијев живот</dc:title>
  <dc:creator>petra trion</dc:creator>
  <cp:lastModifiedBy>Slavoljub Lukic</cp:lastModifiedBy>
  <cp:revision>28</cp:revision>
  <dcterms:created xsi:type="dcterms:W3CDTF">2020-04-07T17:57:15Z</dcterms:created>
  <dcterms:modified xsi:type="dcterms:W3CDTF">2020-05-29T08:39:17Z</dcterms:modified>
</cp:coreProperties>
</file>