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6" r:id="rId4"/>
    <p:sldId id="279" r:id="rId5"/>
    <p:sldId id="278" r:id="rId6"/>
    <p:sldId id="277" r:id="rId7"/>
    <p:sldId id="273" r:id="rId8"/>
    <p:sldId id="274" r:id="rId9"/>
    <p:sldId id="275" r:id="rId10"/>
    <p:sldId id="257" r:id="rId11"/>
    <p:sldId id="259" r:id="rId12"/>
    <p:sldId id="261" r:id="rId13"/>
    <p:sldId id="263" r:id="rId14"/>
    <p:sldId id="265" r:id="rId15"/>
    <p:sldId id="267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5"/>
    <p:restoredTop sz="94674"/>
  </p:normalViewPr>
  <p:slideViewPr>
    <p:cSldViewPr>
      <p:cViewPr varScale="1">
        <p:scale>
          <a:sx n="67" d="100"/>
          <a:sy n="67" d="100"/>
        </p:scale>
        <p:origin x="42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E25D-D2B6-4220-BD3E-4F21753020E1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84BCC7A7-7F24-462B-8770-0333C224E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E25D-D2B6-4220-BD3E-4F21753020E1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C7A7-7F24-462B-8770-0333C224E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E25D-D2B6-4220-BD3E-4F21753020E1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C7A7-7F24-462B-8770-0333C224E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E25D-D2B6-4220-BD3E-4F21753020E1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84BCC7A7-7F24-462B-8770-0333C224E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E25D-D2B6-4220-BD3E-4F21753020E1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C7A7-7F24-462B-8770-0333C224E7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E25D-D2B6-4220-BD3E-4F21753020E1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C7A7-7F24-462B-8770-0333C224E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E25D-D2B6-4220-BD3E-4F21753020E1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84BCC7A7-7F24-462B-8770-0333C224E7B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E25D-D2B6-4220-BD3E-4F21753020E1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C7A7-7F24-462B-8770-0333C224E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E25D-D2B6-4220-BD3E-4F21753020E1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C7A7-7F24-462B-8770-0333C224E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E25D-D2B6-4220-BD3E-4F21753020E1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C7A7-7F24-462B-8770-0333C224E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E25D-D2B6-4220-BD3E-4F21753020E1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C7A7-7F24-462B-8770-0333C224E7B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D8E25D-D2B6-4220-BD3E-4F21753020E1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BCC7A7-7F24-462B-8770-0333C224E7B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853412"/>
            <a:ext cx="5029200" cy="1222375"/>
          </a:xfrm>
        </p:spPr>
        <p:txBody>
          <a:bodyPr/>
          <a:lstStyle/>
          <a:p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</a:t>
            </a:r>
            <a:r>
              <a:rPr 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990601"/>
            <a:ext cx="4762500" cy="36671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E195D4F-0A06-EE4E-A9B1-7FAC09EB228C}"/>
              </a:ext>
            </a:extLst>
          </p:cNvPr>
          <p:cNvSpPr/>
          <p:nvPr/>
        </p:nvSpPr>
        <p:spPr>
          <a:xfrm>
            <a:off x="5943600" y="4813996"/>
            <a:ext cx="457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ЗАМИШЉАЊЕ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582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ЛИКОВНЕ ТЕХНИКЕ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554162"/>
            <a:ext cx="8686800" cy="50752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ЦРТАЊЕ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sz="1600" dirty="0"/>
          </a:p>
          <a:p>
            <a:pPr marL="0" indent="0">
              <a:buNone/>
            </a:pP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ЗА 4. РАЗРЕД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3" y="2438400"/>
            <a:ext cx="12192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403764"/>
            <a:ext cx="1429616" cy="144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324100"/>
            <a:ext cx="15240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256810"/>
            <a:ext cx="1905000" cy="1610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4256810"/>
            <a:ext cx="1914525" cy="15343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2596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ЛИКОВНЕ ТЕХНИКЕ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54162"/>
            <a:ext cx="8686800" cy="4999038"/>
          </a:xfrm>
        </p:spPr>
        <p:txBody>
          <a:bodyPr>
            <a:normAutofit/>
          </a:bodyPr>
          <a:lstStyle/>
          <a:p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pPr marL="0" indent="0">
              <a:buNone/>
            </a:pPr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ЗА 4. РАЗРЕД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2209801"/>
            <a:ext cx="2612014" cy="2290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798965"/>
            <a:ext cx="3479394" cy="34031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DF7F31-7B08-F74F-808F-589C3D086887}"/>
              </a:ext>
            </a:extLst>
          </p:cNvPr>
          <p:cNvSpPr txBox="1"/>
          <p:nvPr/>
        </p:nvSpPr>
        <p:spPr>
          <a:xfrm>
            <a:off x="2133600" y="1554163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СЛИКАЊЕ</a:t>
            </a:r>
          </a:p>
        </p:txBody>
      </p:sp>
    </p:spTree>
    <p:extLst>
      <p:ext uri="{BB962C8B-B14F-4D97-AF65-F5344CB8AC3E}">
        <p14:creationId xmlns:p14="http://schemas.microsoft.com/office/powerpoint/2010/main" val="289136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ЛИКОВНЕ ТЕХНИКЕ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54162"/>
            <a:ext cx="8686800" cy="5151438"/>
          </a:xfrm>
        </p:spPr>
        <p:txBody>
          <a:bodyPr/>
          <a:lstStyle/>
          <a:p>
            <a:pPr marL="0" indent="0">
              <a:buNone/>
            </a:pPr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pPr marL="0" indent="0">
              <a:buNone/>
            </a:pPr>
            <a:r>
              <a:rPr lang="sr-Cyrl-B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ЗА 4. РАЗРЕД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86001"/>
            <a:ext cx="2686050" cy="1704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64" y="4343401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74" y="2334923"/>
            <a:ext cx="2466975" cy="1847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32AF30-D119-354B-895C-BFFCBE803DDE}"/>
              </a:ext>
            </a:extLst>
          </p:cNvPr>
          <p:cNvSpPr txBox="1"/>
          <p:nvPr/>
        </p:nvSpPr>
        <p:spPr>
          <a:xfrm>
            <a:off x="1905000" y="144780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ВАЈАЊЕ</a:t>
            </a:r>
          </a:p>
        </p:txBody>
      </p:sp>
    </p:spTree>
    <p:extLst>
      <p:ext uri="{BB962C8B-B14F-4D97-AF65-F5344CB8AC3E}">
        <p14:creationId xmlns:p14="http://schemas.microsoft.com/office/powerpoint/2010/main" val="114931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ЛИКОВНЕ ТЕХНИКЕ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54162"/>
            <a:ext cx="8686800" cy="5151438"/>
          </a:xfrm>
        </p:spPr>
        <p:txBody>
          <a:bodyPr/>
          <a:lstStyle/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pPr marL="0" indent="0">
              <a:buNone/>
            </a:pPr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ЗА 4. РАЗРЕД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60" y="2209801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4495801"/>
            <a:ext cx="2447925" cy="1828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340" y="2209800"/>
            <a:ext cx="2181661" cy="1981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9C5B3D-539A-7E46-8CC1-947953EB7BDA}"/>
              </a:ext>
            </a:extLst>
          </p:cNvPr>
          <p:cNvSpPr txBox="1"/>
          <p:nvPr/>
        </p:nvSpPr>
        <p:spPr>
          <a:xfrm>
            <a:off x="2057400" y="1327984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КОЛАЖ</a:t>
            </a:r>
          </a:p>
        </p:txBody>
      </p:sp>
    </p:spTree>
    <p:extLst>
      <p:ext uri="{BB962C8B-B14F-4D97-AF65-F5344CB8AC3E}">
        <p14:creationId xmlns:p14="http://schemas.microsoft.com/office/powerpoint/2010/main" val="294199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ЛИКОВНЕ ТЕХНИКЕ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54162"/>
            <a:ext cx="8686800" cy="4999038"/>
          </a:xfrm>
        </p:spPr>
        <p:txBody>
          <a:bodyPr/>
          <a:lstStyle/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pPr marL="0" indent="0">
              <a:buNone/>
            </a:pPr>
            <a:r>
              <a:rPr lang="sr-Cyrl-B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ЗА 4. РАЗРЕД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402" y="2590801"/>
            <a:ext cx="1907598" cy="2962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9" y="2590801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590800"/>
            <a:ext cx="2057400" cy="2143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B848F4-870C-6C46-A8A2-17A55C1A5F8B}"/>
              </a:ext>
            </a:extLst>
          </p:cNvPr>
          <p:cNvSpPr txBox="1"/>
          <p:nvPr/>
        </p:nvSpPr>
        <p:spPr>
          <a:xfrm>
            <a:off x="2057400" y="1458530"/>
            <a:ext cx="350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ОТИСКИВАЊЕ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76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7800"/>
            <a:ext cx="2857500" cy="1600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4011758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13" y="1800225"/>
            <a:ext cx="1400175" cy="3257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3990975"/>
            <a:ext cx="214312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00200"/>
            <a:ext cx="22955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ЗАМИШЉАЊЕ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7978" y="1600200"/>
            <a:ext cx="8686800" cy="50292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Захваљујући машти можемо замишљати ствари које не постоје.</a:t>
            </a:r>
          </a:p>
          <a:p>
            <a:pPr>
              <a:buFont typeface="Wingdings" pitchFamily="2" charset="2"/>
              <a:buChar char="v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Можемо замислити нешто немогуће, али и нешто могуће што још није остварено.</a:t>
            </a:r>
          </a:p>
          <a:p>
            <a:pPr>
              <a:buFont typeface="Wingdings" pitchFamily="2" charset="2"/>
              <a:buChar char="v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Машту користе писци, сликари, музичари, проналазачи и научници.</a:t>
            </a:r>
          </a:p>
          <a:p>
            <a:pPr>
              <a:buFont typeface="Wingdings" pitchFamily="2" charset="2"/>
              <a:buChar char="v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Машта се развија преко игре, читања и учења.</a:t>
            </a:r>
          </a:p>
          <a:p>
            <a:pPr marL="0" indent="0">
              <a:buNone/>
            </a:pP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ЗА 4. РАЗРЕД</a:t>
            </a:r>
          </a:p>
          <a:p>
            <a:pPr marL="0" indent="0">
              <a:buNone/>
            </a:pPr>
            <a:endParaRPr lang="sr-Cyrl-BA" dirty="0"/>
          </a:p>
          <a:p>
            <a:pPr marL="137160" indent="0">
              <a:buNone/>
            </a:pPr>
            <a:endParaRPr lang="sr-Cyrl-B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vuk jakog vjetra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24600" y="30480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287"/>
            <a:ext cx="11582400" cy="841248"/>
          </a:xfrm>
        </p:spPr>
        <p:txBody>
          <a:bodyPr/>
          <a:lstStyle/>
          <a:p>
            <a:r>
              <a:rPr lang="sr-Cyrl-RS" dirty="0" smtClean="0"/>
              <a:t>Ваши радови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"/>
            <a:ext cx="4501849" cy="6002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14445" r="3333" b="7778"/>
          <a:stretch/>
        </p:blipFill>
        <p:spPr>
          <a:xfrm rot="5400000">
            <a:off x="-16330" y="1570768"/>
            <a:ext cx="567145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5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vuk jakog vjetra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287"/>
            <a:ext cx="11582400" cy="841248"/>
          </a:xfrm>
        </p:spPr>
        <p:txBody>
          <a:bodyPr/>
          <a:lstStyle/>
          <a:p>
            <a:r>
              <a:rPr lang="sr-Cyrl-RS" dirty="0" smtClean="0"/>
              <a:t>Ваши радови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3"/>
          <a:stretch/>
        </p:blipFill>
        <p:spPr>
          <a:xfrm>
            <a:off x="323850" y="1057275"/>
            <a:ext cx="6610350" cy="5372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2222" r="14445" b="6666"/>
          <a:stretch/>
        </p:blipFill>
        <p:spPr>
          <a:xfrm>
            <a:off x="7467600" y="152400"/>
            <a:ext cx="40386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8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vuk jakog vjetra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287"/>
            <a:ext cx="11582400" cy="841248"/>
          </a:xfrm>
        </p:spPr>
        <p:txBody>
          <a:bodyPr/>
          <a:lstStyle/>
          <a:p>
            <a:r>
              <a:rPr lang="sr-Cyrl-RS" dirty="0" smtClean="0"/>
              <a:t>Ваши радови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6666" r="13125"/>
          <a:stretch/>
        </p:blipFill>
        <p:spPr>
          <a:xfrm>
            <a:off x="338137" y="1066800"/>
            <a:ext cx="4919663" cy="50366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39" y="430148"/>
            <a:ext cx="615516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vuk jakog vjetra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287"/>
            <a:ext cx="11582400" cy="841248"/>
          </a:xfrm>
        </p:spPr>
        <p:txBody>
          <a:bodyPr/>
          <a:lstStyle/>
          <a:p>
            <a:r>
              <a:rPr lang="sr-Cyrl-RS" dirty="0" smtClean="0"/>
              <a:t>Ваши радови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1" t="12777" r="3211" b="17222"/>
          <a:stretch/>
        </p:blipFill>
        <p:spPr>
          <a:xfrm>
            <a:off x="7239000" y="228601"/>
            <a:ext cx="4419599" cy="609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" r="3803" b="5470"/>
          <a:stretch/>
        </p:blipFill>
        <p:spPr>
          <a:xfrm>
            <a:off x="469106" y="1219201"/>
            <a:ext cx="6084094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4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vuk jakog vjetra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287"/>
            <a:ext cx="11582400" cy="841248"/>
          </a:xfrm>
        </p:spPr>
        <p:txBody>
          <a:bodyPr/>
          <a:lstStyle/>
          <a:p>
            <a:r>
              <a:rPr lang="sr-Cyrl-RS" dirty="0" smtClean="0"/>
              <a:t>Ваши радови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/>
          <a:stretch/>
        </p:blipFill>
        <p:spPr>
          <a:xfrm>
            <a:off x="7239000" y="152400"/>
            <a:ext cx="4800600" cy="662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6477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3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vuk jakog vjetra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2571" y="31242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287"/>
            <a:ext cx="11582400" cy="841248"/>
          </a:xfrm>
        </p:spPr>
        <p:txBody>
          <a:bodyPr/>
          <a:lstStyle/>
          <a:p>
            <a:r>
              <a:rPr lang="sr-Cyrl-RS" dirty="0" smtClean="0"/>
              <a:t>Ваши радови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12222" r="2500" b="10000"/>
          <a:stretch/>
        </p:blipFill>
        <p:spPr>
          <a:xfrm>
            <a:off x="6291262" y="1119186"/>
            <a:ext cx="5562600" cy="5429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15556" r="27501" b="11111"/>
          <a:stretch/>
        </p:blipFill>
        <p:spPr>
          <a:xfrm>
            <a:off x="304800" y="1119186"/>
            <a:ext cx="5715000" cy="543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3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vuk jakog vjetra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05600" y="29718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287"/>
            <a:ext cx="11582400" cy="841248"/>
          </a:xfrm>
        </p:spPr>
        <p:txBody>
          <a:bodyPr/>
          <a:lstStyle/>
          <a:p>
            <a:r>
              <a:rPr lang="sr-Cyrl-RS" dirty="0" smtClean="0"/>
              <a:t>Ваши радови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8" t="11111" r="2593" b="15555"/>
          <a:stretch/>
        </p:blipFill>
        <p:spPr>
          <a:xfrm rot="16200000">
            <a:off x="6286500" y="1104900"/>
            <a:ext cx="5562600" cy="563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r="3299"/>
          <a:stretch/>
        </p:blipFill>
        <p:spPr>
          <a:xfrm>
            <a:off x="285749" y="1143000"/>
            <a:ext cx="5353051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9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vuk jakog vjetra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287"/>
            <a:ext cx="11582400" cy="841248"/>
          </a:xfrm>
        </p:spPr>
        <p:txBody>
          <a:bodyPr/>
          <a:lstStyle/>
          <a:p>
            <a:r>
              <a:rPr lang="sr-Cyrl-RS" dirty="0" smtClean="0"/>
              <a:t>Ваши радови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" t="2292" r="5185"/>
          <a:stretch/>
        </p:blipFill>
        <p:spPr>
          <a:xfrm>
            <a:off x="6858000" y="33337"/>
            <a:ext cx="4724400" cy="67008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000" r="18750" b="10000"/>
          <a:stretch/>
        </p:blipFill>
        <p:spPr>
          <a:xfrm>
            <a:off x="477202" y="1051654"/>
            <a:ext cx="59388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</TotalTime>
  <Words>117</Words>
  <Application>Microsoft Office PowerPoint</Application>
  <PresentationFormat>Widescreen</PresentationFormat>
  <Paragraphs>79</Paragraphs>
  <Slides>16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Franklin Gothic Book</vt:lpstr>
      <vt:lpstr>Franklin Gothic Medium</vt:lpstr>
      <vt:lpstr>Times New Roman</vt:lpstr>
      <vt:lpstr>Wingdings</vt:lpstr>
      <vt:lpstr>Wingdings 2</vt:lpstr>
      <vt:lpstr>Trek</vt:lpstr>
      <vt:lpstr>ЛИКОВНА КУЛТУРА -   </vt:lpstr>
      <vt:lpstr>Ваши радови</vt:lpstr>
      <vt:lpstr>Ваши радови</vt:lpstr>
      <vt:lpstr>Ваши радови</vt:lpstr>
      <vt:lpstr>Ваши радови</vt:lpstr>
      <vt:lpstr>Ваши радови</vt:lpstr>
      <vt:lpstr>Ваши радови</vt:lpstr>
      <vt:lpstr>Ваши радови</vt:lpstr>
      <vt:lpstr>Ваши радови</vt:lpstr>
      <vt:lpstr>ЛИКОВНЕ ТЕХНИКЕ</vt:lpstr>
      <vt:lpstr>ЛИКОВНЕ ТЕХНИКЕ</vt:lpstr>
      <vt:lpstr>ЛИКОВНЕ ТЕХНИКЕ</vt:lpstr>
      <vt:lpstr>ЛИКОВНЕ ТЕХНИКЕ</vt:lpstr>
      <vt:lpstr>ЛИКОВНЕ ТЕХНИКЕ</vt:lpstr>
      <vt:lpstr>PowerPoint Presentation</vt:lpstr>
      <vt:lpstr>ЗАМИШЉАЊЕ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marina_uciteljica@yahoo.com</cp:lastModifiedBy>
  <cp:revision>13</cp:revision>
  <dcterms:created xsi:type="dcterms:W3CDTF">2020-05-25T08:46:04Z</dcterms:created>
  <dcterms:modified xsi:type="dcterms:W3CDTF">2020-06-01T13:43:15Z</dcterms:modified>
</cp:coreProperties>
</file>