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8" r:id="rId1"/>
  </p:sldMasterIdLst>
  <p:sldIdLst>
    <p:sldId id="256" r:id="rId2"/>
    <p:sldId id="275" r:id="rId3"/>
    <p:sldId id="272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28" autoAdjust="0"/>
    <p:restoredTop sz="94660"/>
  </p:normalViewPr>
  <p:slideViewPr>
    <p:cSldViewPr snapToGrid="0">
      <p:cViewPr varScale="1">
        <p:scale>
          <a:sx n="91" d="100"/>
          <a:sy n="91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B61BEF0D-F0BB-DE4B-95CE-6DB70DBA9567}" type="datetimeFigureOut">
              <a:rPr lang="en-US" smtClean="0"/>
              <a:pPr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68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1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90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90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7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5BFA754-D5C3-4E66-96A6-867B257F58DC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0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2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38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0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55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8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C6E00-1AD1-4942-BB18-EE98CCD80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398" y="1713390"/>
            <a:ext cx="6930996" cy="3435659"/>
          </a:xfrm>
        </p:spPr>
        <p:txBody>
          <a:bodyPr/>
          <a:lstStyle/>
          <a:p>
            <a:r>
              <a:rPr lang="sr-Latn-B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PRVA LJUBAV</a:t>
            </a:r>
            <a:r>
              <a:rPr lang="sr-Latn-B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B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B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B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B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sr-Latn-B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Odlomak iz 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djela „Autobiografija</a:t>
            </a:r>
            <a:r>
              <a:rPr lang="sr-Latn-B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br>
              <a:rPr lang="sr-Latn-B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B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Branislav Nušić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51DD25-D9FA-4B1D-9401-327F8B016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398" y="3660727"/>
            <a:ext cx="1188800" cy="11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43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3AE9D-1DDB-4E57-B358-D8AAB179E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2807214"/>
          </a:xfrm>
        </p:spPr>
        <p:txBody>
          <a:bodyPr>
            <a:normAutofit/>
          </a:bodyPr>
          <a:lstStyle/>
          <a:p>
            <a:pPr algn="l"/>
            <a:r>
              <a:rPr lang="sr-Latn-BA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Razgovor o tekstu:</a:t>
            </a:r>
            <a:r>
              <a:rPr lang="sr-Cyrl-BA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B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B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 su </a:t>
            </a:r>
            <a:r>
              <a:rPr lang="sr-Latn-R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glavni i sporedni </a:t>
            </a:r>
            <a:r>
              <a:rPr lang="sr-Latn-B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likovi u tekstu</a:t>
            </a:r>
            <a:r>
              <a:rPr lang="sr-Latn-B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sr-Latn-B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B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B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Šta je tema ovog teksta</a:t>
            </a:r>
            <a:r>
              <a:rPr lang="sr-Latn-B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sr-Cyrl-B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B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B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Koja bi bila poruka teksta</a:t>
            </a:r>
            <a:r>
              <a:rPr lang="sr-Latn-B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sr-Cyrl-B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Latn-BA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81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7" y="1250732"/>
            <a:ext cx="8679915" cy="3226676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BA" sz="3600" b="1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ZAPIS </a:t>
            </a:r>
            <a:r>
              <a:rPr lang="sr-Latn-BA" sz="36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SVESCI:</a:t>
            </a:r>
            <a:r>
              <a:rPr lang="sr-Cyrl-BA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sr-Latn-BA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Prva </a:t>
            </a:r>
            <a:r>
              <a:rPr lang="sr-Latn-BA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ljubav</a:t>
            </a:r>
            <a:r>
              <a:rPr lang="en-US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</a:t>
            </a:r>
            <a:r>
              <a:rPr lang="sr-Cyrl-BA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Branisalav </a:t>
            </a:r>
            <a:r>
              <a:rPr lang="sr-Latn-BA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Nušić</a:t>
            </a:r>
            <a:r>
              <a:rPr lang="sr-Latn-BA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BA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BA" sz="36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Cyrl-BA" sz="3600" b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BA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Cyrl-BA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C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415863"/>
            <a:ext cx="8673427" cy="1558158"/>
          </a:xfrm>
        </p:spPr>
        <p:txBody>
          <a:bodyPr>
            <a:noAutofit/>
          </a:bodyPr>
          <a:lstStyle/>
          <a:p>
            <a:pPr algn="l"/>
            <a:r>
              <a:rPr lang="sr-Latn-BA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Likovi:  glavni: </a:t>
            </a:r>
            <a:r>
              <a:rPr lang="sr-Latn-B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Persa i dječak; sporedni: Persin tata-profesor i Persina mama</a:t>
            </a:r>
            <a:r>
              <a:rPr lang="sr-Cyrl-B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sr-Latn-BA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ema: </a:t>
            </a:r>
            <a:r>
              <a:rPr lang="sr-Latn-B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Šaljiva priča o zaljubljivanju</a:t>
            </a:r>
            <a:r>
              <a:rPr lang="sr-Cyrl-B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BA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Poruka: </a:t>
            </a:r>
            <a:r>
              <a:rPr lang="sr-Latn-B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Prva ljubav zaborava nema</a:t>
            </a:r>
            <a:endParaRPr lang="en-C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25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7" y="2049517"/>
            <a:ext cx="8679915" cy="3179336"/>
          </a:xfrm>
        </p:spPr>
        <p:txBody>
          <a:bodyPr>
            <a:noAutofit/>
          </a:bodyPr>
          <a:lstStyle/>
          <a:p>
            <a:pPr lvl="0" algn="l" defTabSz="457200">
              <a:lnSpc>
                <a:spcPct val="100000"/>
              </a:lnSpc>
              <a:spcBef>
                <a:spcPts val="0"/>
              </a:spcBef>
            </a:pPr>
            <a:r>
              <a:rPr lang="en-CA" sz="3600" spc="0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CA" sz="3600" spc="0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CA" sz="3600" spc="0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CA" sz="3600" spc="0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CA" sz="3600" spc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CA" sz="3600" spc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CA" sz="3600" spc="0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CA" sz="3600" spc="0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sr-Latn-BA" sz="3200" spc="0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Plan </a:t>
            </a:r>
            <a:r>
              <a:rPr lang="sr-Latn-BA" sz="3200" spc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priče</a:t>
            </a:r>
            <a:r>
              <a:rPr lang="sr-Latn-BA" sz="3200" spc="0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r>
              <a:rPr lang="en-CA" sz="3200" spc="0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CA" sz="3200" spc="0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CA" sz="3200" spc="0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CA" sz="3200" spc="0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sr-Latn-BA" sz="3200" spc="0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Upoznavanje </a:t>
            </a:r>
            <a:r>
              <a:rPr lang="sr-Latn-BA" sz="3200" spc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 glavnim junacima,Persom i dječakom</a:t>
            </a:r>
            <a:br>
              <a:rPr lang="sr-Latn-BA" sz="3200" spc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sr-Latn-BA" sz="3200" spc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Postupci dječaka u cilju osvajanja Perse</a:t>
            </a:r>
            <a:br>
              <a:rPr lang="sr-Latn-BA" sz="3200" spc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sr-Latn-BA" sz="3200" spc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Odluka Perse i dječaka da se otruju</a:t>
            </a:r>
            <a:br>
              <a:rPr lang="sr-Latn-BA" sz="3200" spc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sr-Latn-BA" sz="3200" spc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Persina kazna</a:t>
            </a:r>
            <a:br>
              <a:rPr lang="sr-Latn-BA" sz="3200" spc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CA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180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7" y="-189186"/>
            <a:ext cx="8679915" cy="1030014"/>
          </a:xfrm>
        </p:spPr>
        <p:txBody>
          <a:bodyPr/>
          <a:lstStyle/>
          <a:p>
            <a:r>
              <a:rPr lang="sr-Latn-B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Zadatak za samostalan rad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CA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448" y="1198178"/>
            <a:ext cx="9768052" cy="540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30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344</TotalTime>
  <Words>26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 Light</vt:lpstr>
      <vt:lpstr>Rockwell</vt:lpstr>
      <vt:lpstr>Times New Roman</vt:lpstr>
      <vt:lpstr>Wingdings</vt:lpstr>
      <vt:lpstr>Atlas</vt:lpstr>
      <vt:lpstr>PRVA LJUBAV                   Odlomak iz djela „Autobiografija“                                                 Branislav Nušić</vt:lpstr>
      <vt:lpstr>Razgovor o tekstu:  1. Ko su glavni i sporedni likovi u tekstu? 2. Šta je tema ovog teksta? 3. Koja bi bila poruka teksta?  </vt:lpstr>
      <vt:lpstr> ZAPIS U SVESCI:                                               Prva ljubav                                                                    Branisalav Nušić   </vt:lpstr>
      <vt:lpstr>    Plan priče:  Upoznavanje sa glavnim junacima,Persom i dječakom Postupci dječaka u cilju osvajanja Perse Odluka Perse i dječaka da se otruju Persina kazna </vt:lpstr>
      <vt:lpstr>Zadatak za samostalan rad: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PRVA LJUBAV                   Odlomak iz djela „Autobiografija“                                                 Branislav Nušić</dc:title>
  <dc:creator>mm</dc:creator>
  <cp:lastModifiedBy>SUZA</cp:lastModifiedBy>
  <cp:revision>47</cp:revision>
  <dcterms:created xsi:type="dcterms:W3CDTF">2020-11-09T20:22:36Z</dcterms:created>
  <dcterms:modified xsi:type="dcterms:W3CDTF">2020-11-13T00:21:23Z</dcterms:modified>
</cp:coreProperties>
</file>