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6">
            <a:extLst>
              <a:ext uri="{FF2B5EF4-FFF2-40B4-BE49-F238E27FC236}">
                <a16:creationId xmlns="" xmlns:a16="http://schemas.microsoft.com/office/drawing/2014/main" id="{18B7855D-2DE6-49A4-BA98-97404403C6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037" y="267789"/>
            <a:ext cx="11891963" cy="6300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8242" y="267789"/>
            <a:ext cx="8915399" cy="2262781"/>
          </a:xfrm>
        </p:spPr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 MY LIFE – ONE AND   ONLY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756" y="2961642"/>
            <a:ext cx="8915399" cy="1126283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Book, page 33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1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5" y="306268"/>
            <a:ext cx="11894327" cy="6297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545" y="424543"/>
            <a:ext cx="8915399" cy="2262781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know what “no smoking” means?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5544" y="2883263"/>
            <a:ext cx="8915399" cy="2655387"/>
          </a:xfrm>
        </p:spPr>
        <p:txBody>
          <a:bodyPr>
            <a:normAutofit fontScale="92500" lnSpcReduction="10000"/>
          </a:bodyPr>
          <a:lstStyle/>
          <a:p>
            <a:r>
              <a:rPr lang="en-US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you see this sign?</a:t>
            </a:r>
          </a:p>
          <a:p>
            <a:r>
              <a:rPr lang="en-US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think that many people around you smoke?</a:t>
            </a:r>
          </a:p>
          <a:p>
            <a:r>
              <a:rPr lang="en-US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people of your age do you know who smoke?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37" y="424543"/>
            <a:ext cx="2484120" cy="2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4" y="397708"/>
            <a:ext cx="11894327" cy="6297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6" y="0"/>
            <a:ext cx="7439348" cy="6804763"/>
          </a:xfrm>
        </p:spPr>
      </p:pic>
    </p:spTree>
    <p:extLst>
      <p:ext uri="{BB962C8B-B14F-4D97-AF65-F5344CB8AC3E}">
        <p14:creationId xmlns:p14="http://schemas.microsoft.com/office/powerpoint/2010/main" val="41645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6" y="280143"/>
            <a:ext cx="11894327" cy="6297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664" y="306977"/>
            <a:ext cx="8915399" cy="1221377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vocabulary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663" y="1555189"/>
            <a:ext cx="8915399" cy="4571292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 instruments – flute, horn, clarinet, etc.</a:t>
            </a:r>
          </a:p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 out – stay out with your friends</a:t>
            </a:r>
          </a:p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Careless – not worried about anything</a:t>
            </a:r>
          </a:p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Cough – we do this  when we are ill and breathe heavily </a:t>
            </a:r>
          </a:p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Vietnamese – who or which comes from Vietnam</a:t>
            </a:r>
          </a:p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Realize – understand clearly, get the point</a:t>
            </a:r>
          </a:p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Harmful  - bad, which can cause illness </a:t>
            </a:r>
          </a:p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– stop living </a:t>
            </a:r>
          </a:p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</a:t>
            </a:r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tial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arts – sports like karate, judo or aikido </a:t>
            </a:r>
          </a:p>
        </p:txBody>
      </p:sp>
    </p:spTree>
    <p:extLst>
      <p:ext uri="{BB962C8B-B14F-4D97-AF65-F5344CB8AC3E}">
        <p14:creationId xmlns:p14="http://schemas.microsoft.com/office/powerpoint/2010/main" val="24825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6" y="280143"/>
            <a:ext cx="11894327" cy="6297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Sb.pg.34 Reading comprehension – answer the questions </a:t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SB.pg.34 Vocabulary – match the words with their explanations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09" y="3161393"/>
            <a:ext cx="4229147" cy="317798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88" y="3161394"/>
            <a:ext cx="3252652" cy="31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</TotalTime>
  <Words>130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3.2 MY LIFE – ONE AND   ONLY</vt:lpstr>
      <vt:lpstr>Do you know what “no smoking” means?</vt:lpstr>
      <vt:lpstr>PowerPoint Presentation</vt:lpstr>
      <vt:lpstr>New vocabulary</vt:lpstr>
      <vt:lpstr>Homework  Sb.pg.34 Reading comprehension – answer the questions  SB.pg.34 Vocabulary – match the words with their explanations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 MY LIFE – ONE AND   ONLY</dc:title>
  <dc:creator>WIN10</dc:creator>
  <cp:lastModifiedBy>11. Kristina Mataruga</cp:lastModifiedBy>
  <cp:revision>5</cp:revision>
  <dcterms:created xsi:type="dcterms:W3CDTF">2020-12-03T14:57:09Z</dcterms:created>
  <dcterms:modified xsi:type="dcterms:W3CDTF">2020-12-04T08:04:54Z</dcterms:modified>
</cp:coreProperties>
</file>