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mp4" ContentType="video/mp4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58" r:id="rId2"/>
    <p:sldId id="259" r:id="rId3"/>
    <p:sldId id="261" r:id="rId4"/>
    <p:sldId id="262" r:id="rId5"/>
    <p:sldId id="263" r:id="rId6"/>
    <p:sldId id="264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48ED5D-7474-4CA1-80D7-BC0D9554F43D}" v="36" dt="2020-05-23T11:10:12.8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9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DC807D9-C18A-4DF7-9A8C-3B19064615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7ED6F726-17B2-4407-88FC-B3D69C7012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5FA05020-BA75-492C-AA93-2D827093E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34EB-AC73-4065-895D-EDB92FD1C1B9}" type="datetimeFigureOut">
              <a:rPr lang="sr-Latn-BA" smtClean="0"/>
              <a:pPr/>
              <a:t>29.11.2020</a:t>
            </a:fld>
            <a:endParaRPr lang="sr-Latn-BA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5DA6DDCC-B3AC-4105-9963-83DC965F6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E36C56B7-7B8E-4C86-A905-B5C54C312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7BE85-3D50-487A-B225-E18C18B8E4FD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3323998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9A75197-4F9F-47D6-A926-B123B015E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xmlns="" id="{28F690D9-26A9-43B8-AD7C-0CFC37DBBB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05A7C2FD-A30B-42EE-A3AE-79B658CCF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34EB-AC73-4065-895D-EDB92FD1C1B9}" type="datetimeFigureOut">
              <a:rPr lang="sr-Latn-BA" smtClean="0"/>
              <a:pPr/>
              <a:t>29.11.2020</a:t>
            </a:fld>
            <a:endParaRPr lang="sr-Latn-BA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71ABC9F5-33E0-4F3D-A3DB-788C1A3F4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C0B0951B-9F08-44D7-81D3-018178608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7BE85-3D50-487A-B225-E18C18B8E4FD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4079489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xmlns="" id="{0C2540EE-BC87-4970-B493-8FC4B27960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xmlns="" id="{4FF33FE9-A329-41D9-9A89-3DF0478B26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2B15EC6F-0AF2-426F-8146-71BA642B9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34EB-AC73-4065-895D-EDB92FD1C1B9}" type="datetimeFigureOut">
              <a:rPr lang="sr-Latn-BA" smtClean="0"/>
              <a:pPr/>
              <a:t>29.11.2020</a:t>
            </a:fld>
            <a:endParaRPr lang="sr-Latn-BA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1BDBBE0A-0049-49D4-B7FB-13D5F7275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0B493FA7-6A8F-412D-A2B0-A3DF7CAA3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7BE85-3D50-487A-B225-E18C18B8E4FD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1884520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747FF43-B8C6-45D4-B794-6D6912016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349C2474-F9DD-46F8-A1D6-719F1C2DB8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0AA0F220-195F-4457-8869-09D9F040B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34EB-AC73-4065-895D-EDB92FD1C1B9}" type="datetimeFigureOut">
              <a:rPr lang="sr-Latn-BA" smtClean="0"/>
              <a:pPr/>
              <a:t>29.11.2020</a:t>
            </a:fld>
            <a:endParaRPr lang="sr-Latn-BA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747991D8-C297-4A5C-8F8E-8108885C6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27542A0C-9151-4C84-ABB4-D97425C54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7BE85-3D50-487A-B225-E18C18B8E4FD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3956780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3C3AA9C-7E90-4D2C-8B88-C189D5C1A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0BFF46DC-136D-49DD-90CA-A9E4B962F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C4D03CAC-B46C-473C-9C1F-054E950FB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34EB-AC73-4065-895D-EDB92FD1C1B9}" type="datetimeFigureOut">
              <a:rPr lang="sr-Latn-BA" smtClean="0"/>
              <a:pPr/>
              <a:t>29.11.2020</a:t>
            </a:fld>
            <a:endParaRPr lang="sr-Latn-BA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1C0BF60E-1A71-4DB3-AAD6-EDF78BA13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7A96D663-0745-4AFD-AE77-69D527BBA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7BE85-3D50-487A-B225-E18C18B8E4FD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1271116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FE81491-E272-4112-BAB5-88C993089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188A4150-C90D-4540-B7C8-1D10578653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830F044D-2492-47C7-94DA-B0C62383C0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99625922-E118-4F76-916D-D8511F81D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34EB-AC73-4065-895D-EDB92FD1C1B9}" type="datetimeFigureOut">
              <a:rPr lang="sr-Latn-BA" smtClean="0"/>
              <a:pPr/>
              <a:t>29.11.2020</a:t>
            </a:fld>
            <a:endParaRPr lang="sr-Latn-BA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11959500-591A-4E75-A680-106964A59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76E47990-C449-43AD-A582-38E761473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7BE85-3D50-487A-B225-E18C18B8E4FD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3611947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B6AE160-D11D-42E6-84B0-1BCDB9363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9963454A-CB98-48AE-B72C-EFCD2DA0E0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6A5B9F82-8944-4774-94BA-CF6CF813EC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xmlns="" id="{C74698BB-886A-40A9-9F29-0744CE47B7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xmlns="" id="{FC9025B4-0E84-4884-A38E-9238DD55DD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xmlns="" id="{758221AD-DD7C-4EE1-8298-764CFF088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34EB-AC73-4065-895D-EDB92FD1C1B9}" type="datetimeFigureOut">
              <a:rPr lang="sr-Latn-BA" smtClean="0"/>
              <a:pPr/>
              <a:t>29.11.2020</a:t>
            </a:fld>
            <a:endParaRPr lang="sr-Latn-BA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xmlns="" id="{432F5FD0-FEF8-4964-AC25-42535F08F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xmlns="" id="{CBAA72E4-A4CC-4E4E-8E78-11BDB3D8D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7BE85-3D50-487A-B225-E18C18B8E4FD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224829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3B36F7A-178B-4009-9782-EC9A2EFE2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6BAA8A9E-CC9C-41C4-BE08-EA5902D05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34EB-AC73-4065-895D-EDB92FD1C1B9}" type="datetimeFigureOut">
              <a:rPr lang="sr-Latn-BA" smtClean="0"/>
              <a:pPr/>
              <a:t>29.11.2020</a:t>
            </a:fld>
            <a:endParaRPr lang="sr-Latn-BA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4442F49C-B97F-4A4F-BC93-A2E4E7420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529B078B-6496-472E-B3DE-A504414CB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7BE85-3D50-487A-B225-E18C18B8E4FD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575173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CA977544-3264-48C1-8A47-4D3F2BC6E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34EB-AC73-4065-895D-EDB92FD1C1B9}" type="datetimeFigureOut">
              <a:rPr lang="sr-Latn-BA" smtClean="0"/>
              <a:pPr/>
              <a:t>29.11.2020</a:t>
            </a:fld>
            <a:endParaRPr lang="sr-Latn-BA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7E317C8C-E738-47A2-9402-F1788DE20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38BAD82A-FA89-4327-9463-701D9446F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7BE85-3D50-487A-B225-E18C18B8E4FD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2543904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DDE1AF6-CA13-4590-BD80-814DBD01B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27BABC02-228D-48DB-8384-10427A6F6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DF846B9E-4517-458A-9702-20584F4D03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57AB6203-1B10-4A7A-B910-4B2A40DD7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34EB-AC73-4065-895D-EDB92FD1C1B9}" type="datetimeFigureOut">
              <a:rPr lang="sr-Latn-BA" smtClean="0"/>
              <a:pPr/>
              <a:t>29.11.2020</a:t>
            </a:fld>
            <a:endParaRPr lang="sr-Latn-BA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52A44834-76B9-4D3B-BFB3-2C18D6D7C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DD761E34-11AB-47C5-8EA3-6B470D281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7BE85-3D50-487A-B225-E18C18B8E4FD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2512021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8EAF958-12C5-47F1-B1B1-0C39E6DFB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xmlns="" id="{CDE694C9-B4F9-45DF-A85B-7D0E65D4D5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1F65947A-94A0-4601-933B-30174F94DB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D7E6A390-40D1-427D-90C8-48EBA8D03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34EB-AC73-4065-895D-EDB92FD1C1B9}" type="datetimeFigureOut">
              <a:rPr lang="sr-Latn-BA" smtClean="0"/>
              <a:pPr/>
              <a:t>29.11.2020</a:t>
            </a:fld>
            <a:endParaRPr lang="sr-Latn-BA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E9ECF84C-87BE-492E-8474-7EFFAE5D1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73AD6599-93CA-4765-BEF9-98857FBD4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7BE85-3D50-487A-B225-E18C18B8E4FD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383662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xmlns="" id="{1636888F-B8FE-4C8C-AA5B-F8225BC0D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F04A6B25-43B8-4C2C-9634-A61657F5C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CE56A4BA-9EFD-4F97-B5F7-CE4157ACAC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234EB-AC73-4065-895D-EDB92FD1C1B9}" type="datetimeFigureOut">
              <a:rPr lang="sr-Latn-BA" smtClean="0"/>
              <a:pPr/>
              <a:t>29.11.2020</a:t>
            </a:fld>
            <a:endParaRPr lang="sr-Latn-BA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958855F5-F0DC-47EB-A26A-A50032080A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BA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DC3D41CD-51BE-4EDC-BBB1-359A1A6FB1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7BE85-3D50-487A-B225-E18C18B8E4FD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1945472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1.mp4"/><Relationship Id="rId2" Type="http://schemas.openxmlformats.org/officeDocument/2006/relationships/slideLayout" Target="../slideLayouts/slideLayout2.xml"/><Relationship Id="rId1" Type="http://schemas.openxmlformats.org/officeDocument/2006/relationships/video" Target="../media/media1.mp4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13" y="3397994"/>
            <a:ext cx="7144512" cy="2401824"/>
          </a:xfrm>
        </p:spPr>
        <p:txBody>
          <a:bodyPr>
            <a:normAutofit/>
          </a:bodyPr>
          <a:lstStyle/>
          <a:p>
            <a:pPr algn="ctr"/>
            <a:r>
              <a:rPr lang="sr-Cyrl-BA" sz="4800" b="1" dirty="0">
                <a:latin typeface="Arial" panose="020B0604020202020204" pitchFamily="34" charset="0"/>
                <a:cs typeface="Arial" panose="020B0604020202020204" pitchFamily="34" charset="0"/>
              </a:rPr>
              <a:t>НАРОДНИ ПЛЕС „САВИЛА СЕ БЕЛА ЛОЗА ВИНОВА“</a:t>
            </a:r>
            <a:endParaRPr lang="sr-Latn-BA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6783" y="1058182"/>
            <a:ext cx="3582572" cy="10646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  <a:t>Физичко васпитање</a:t>
            </a:r>
          </a:p>
          <a:p>
            <a:pPr marL="0" indent="0" algn="ctr">
              <a:buNone/>
            </a:pPr>
            <a:r>
              <a:rPr lang="sr-Cyrl-BA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  <a:t>. разред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4F001F80-DEE0-4EF7-B7B3-0B64FA4275A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856791">
            <a:off x="5245562" y="805203"/>
            <a:ext cx="7600392" cy="467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6838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386" y="1287444"/>
            <a:ext cx="7094850" cy="1519091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sr-Cyrl-BA" sz="3200" b="1" dirty="0">
                <a:latin typeface="Arial" panose="020B0604020202020204" pitchFamily="34" charset="0"/>
                <a:cs typeface="Arial" panose="020B0604020202020204" pitchFamily="34" charset="0"/>
              </a:rPr>
              <a:t>Народно коло - </a:t>
            </a:r>
            <a:r>
              <a:rPr lang="sr-Cyrl-BA" sz="3200" dirty="0">
                <a:latin typeface="Arial" panose="020B0604020202020204" pitchFamily="34" charset="0"/>
                <a:cs typeface="Arial" panose="020B0604020202020204" pitchFamily="34" charset="0"/>
              </a:rPr>
              <a:t>врста народне игре која се најчешће изводи као фолклорни </a:t>
            </a:r>
            <a:r>
              <a:rPr lang="sr-Cyrl-BA" sz="3200" u="sng" dirty="0">
                <a:latin typeface="Arial" panose="020B0604020202020204" pitchFamily="34" charset="0"/>
                <a:cs typeface="Arial" panose="020B0604020202020204" pitchFamily="34" charset="0"/>
              </a:rPr>
              <a:t>народни плес</a:t>
            </a:r>
            <a:r>
              <a:rPr lang="sr-Cyrl-BA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r-Latn-BA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386" y="3332922"/>
            <a:ext cx="7253875" cy="291349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r-Cyrl-BA" sz="3200" dirty="0">
                <a:latin typeface="Arial" panose="020B0604020202020204" pitchFamily="34" charset="0"/>
                <a:cs typeface="Arial" panose="020B0604020202020204" pitchFamily="34" charset="0"/>
              </a:rPr>
              <a:t> Свако коло има своју ношњу и кореографију по чему се разликује.</a:t>
            </a:r>
          </a:p>
          <a:p>
            <a:pPr marL="0" indent="0">
              <a:buNone/>
            </a:pPr>
            <a:endParaRPr lang="sr-Cyrl-BA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r-Cyrl-BA" sz="3200" dirty="0">
                <a:latin typeface="Arial" panose="020B0604020202020204" pitchFamily="34" charset="0"/>
                <a:cs typeface="Arial" panose="020B0604020202020204" pitchFamily="34" charset="0"/>
              </a:rPr>
              <a:t> Кола могу бити отворена и затворена</a:t>
            </a:r>
            <a:r>
              <a:rPr lang="sr-Latn-R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r-Latn-BA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E5771E5A-6E69-44F8-8329-C9FDCDFC63D9}"/>
              </a:ext>
            </a:extLst>
          </p:cNvPr>
          <p:cNvSpPr txBox="1"/>
          <p:nvPr/>
        </p:nvSpPr>
        <p:spPr>
          <a:xfrm>
            <a:off x="3379304" y="336665"/>
            <a:ext cx="5433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4000" b="1" dirty="0">
                <a:latin typeface="Arial" panose="020B0604020202020204" pitchFamily="34" charset="0"/>
                <a:cs typeface="Arial" panose="020B0604020202020204" pitchFamily="34" charset="0"/>
              </a:rPr>
              <a:t>ШТА ЈЕ КОЛО?</a:t>
            </a:r>
            <a:endParaRPr lang="de-DE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89523B42-DF5F-4F96-AED0-909EB5CCE5D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23115" y="1287444"/>
            <a:ext cx="3407959" cy="454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418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56ECB4DB-B66F-446A-B1E9-9B3F1D83A00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1724" y="684114"/>
            <a:ext cx="3844580" cy="5633084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34E02C17-A0DE-402D-8817-5DF51BA8EAE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52591" y="684114"/>
            <a:ext cx="3844580" cy="563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7440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642811"/>
            <a:ext cx="9144000" cy="228600"/>
          </a:xfrm>
        </p:spPr>
        <p:txBody>
          <a:bodyPr>
            <a:normAutofit fontScale="90000"/>
          </a:bodyPr>
          <a:lstStyle/>
          <a:p>
            <a:endParaRPr lang="sr-Latn-B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106905"/>
            <a:ext cx="9144000" cy="4150895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sr-Cyrl-BA" sz="3200" dirty="0"/>
              <a:t>Народни плес је често праћен и народним пјесмама.</a:t>
            </a:r>
          </a:p>
          <a:p>
            <a:pPr algn="l"/>
            <a:endParaRPr lang="sr-Cyrl-BA" sz="3200" dirty="0"/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sr-Cyrl-BA" sz="3200" b="1" dirty="0"/>
              <a:t>Народна пјесма </a:t>
            </a:r>
            <a:r>
              <a:rPr lang="sr-Cyrl-BA" sz="3200" dirty="0"/>
              <a:t>је врста традиционалне пјесме углавном од непознатог аутора очувана усменим путем.</a:t>
            </a:r>
            <a:endParaRPr lang="sr-Latn-BA" sz="3200" b="1" dirty="0"/>
          </a:p>
        </p:txBody>
      </p:sp>
    </p:spTree>
    <p:extLst>
      <p:ext uri="{BB962C8B-B14F-4D97-AF65-F5344CB8AC3E}">
        <p14:creationId xmlns:p14="http://schemas.microsoft.com/office/powerpoint/2010/main" xmlns="" val="304064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b="1" dirty="0"/>
              <a:t>„Савила се бела лоза винова“</a:t>
            </a:r>
            <a:endParaRPr lang="sr-Latn-B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2211" y="1371600"/>
            <a:ext cx="10511589" cy="517357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Савила се бела лоза винова, </a:t>
            </a:r>
          </a:p>
          <a:p>
            <a:pPr marL="0" indent="0" algn="just">
              <a:buNone/>
            </a:pPr>
            <a:r>
              <a:rPr lang="ru-RU" dirty="0"/>
              <a:t>бела лоза винова, бела лоза винова</a:t>
            </a:r>
            <a:r>
              <a:rPr lang="ru-RU" dirty="0" smtClean="0"/>
              <a:t>, бела </a:t>
            </a:r>
            <a:r>
              <a:rPr lang="ru-RU" dirty="0"/>
              <a:t>лоза винова. </a:t>
            </a:r>
          </a:p>
          <a:p>
            <a:pPr marL="0" indent="0" algn="just">
              <a:buNone/>
            </a:pPr>
            <a:r>
              <a:rPr lang="ru-RU" dirty="0"/>
              <a:t>Тодор Тоди подвалио, </a:t>
            </a:r>
          </a:p>
          <a:p>
            <a:pPr marL="0" indent="0" algn="just">
              <a:buNone/>
            </a:pPr>
            <a:r>
              <a:rPr lang="ru-RU" dirty="0"/>
              <a:t>трипут коло обишао. “ (рефрен се понавља три пута после сваког поновљеног стиха ) </a:t>
            </a:r>
          </a:p>
          <a:p>
            <a:pPr marL="0" indent="0" algn="just">
              <a:buNone/>
            </a:pPr>
            <a:r>
              <a:rPr lang="ru-RU" dirty="0"/>
              <a:t>“То не била бела лоза винова, бела лоза винова, бела лоза винова.” (рефрен )</a:t>
            </a:r>
          </a:p>
          <a:p>
            <a:pPr marL="0" indent="0" algn="just">
              <a:buNone/>
            </a:pPr>
            <a:r>
              <a:rPr lang="ru-RU" dirty="0"/>
              <a:t> “Већ то било двоје мило и драго, двоје мило и драго, двоје мило и драго, двоје мило и драго. “ </a:t>
            </a:r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xmlns="" val="84588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F9A879-C79D-4CBB-A3C3-D67939F03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sz="4000" dirty="0">
                <a:latin typeface="Arial" panose="020B0604020202020204" pitchFamily="34" charset="0"/>
                <a:cs typeface="Arial" panose="020B0604020202020204" pitchFamily="34" charset="0"/>
              </a:rPr>
              <a:t>Играмо народно коло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video-1606408259">
            <a:hlinkClick r:id="" action="ppaction://media"/>
            <a:extLst>
              <a:ext uri="{FF2B5EF4-FFF2-40B4-BE49-F238E27FC236}">
                <a16:creationId xmlns:a16="http://schemas.microsoft.com/office/drawing/2014/main" xmlns="" id="{B4ED7F4C-FB18-4B24-A4E3-13D2A57CD237}"/>
              </a:ext>
            </a:extLst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448790" y="1825625"/>
            <a:ext cx="9286504" cy="4351338"/>
          </a:xfrm>
        </p:spPr>
      </p:pic>
    </p:spTree>
    <p:extLst>
      <p:ext uri="{BB962C8B-B14F-4D97-AF65-F5344CB8AC3E}">
        <p14:creationId xmlns:p14="http://schemas.microsoft.com/office/powerpoint/2010/main" xmlns="" val="226060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</TotalTime>
  <Words>170</Words>
  <Application>Microsoft Office PowerPoint</Application>
  <PresentationFormat>Custom</PresentationFormat>
  <Paragraphs>19</Paragraphs>
  <Slides>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</vt:lpstr>
      <vt:lpstr>НАРОДНИ ПЛЕС „САВИЛА СЕ БЕЛА ЛОЗА ВИНОВА“</vt:lpstr>
      <vt:lpstr>Народно коло - врста народне игре која се најчешће изводи као фолклорни народни плес.</vt:lpstr>
      <vt:lpstr>Slide 3</vt:lpstr>
      <vt:lpstr>Slide 4</vt:lpstr>
      <vt:lpstr>„Савила се бела лоза винова“</vt:lpstr>
      <vt:lpstr>Играмо народно коло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Народно коло из Републике Српске</dc:title>
  <dc:creator>Sanja Nišević; Natalija Brkić</dc:creator>
  <cp:lastModifiedBy>Laptop 002</cp:lastModifiedBy>
  <cp:revision>12</cp:revision>
  <dcterms:created xsi:type="dcterms:W3CDTF">2020-05-20T10:11:32Z</dcterms:created>
  <dcterms:modified xsi:type="dcterms:W3CDTF">2020-11-29T17:36:20Z</dcterms:modified>
</cp:coreProperties>
</file>