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6" r:id="rId2"/>
    <p:sldId id="260" r:id="rId3"/>
    <p:sldId id="261" r:id="rId4"/>
    <p:sldId id="262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4" r:id="rId15"/>
    <p:sldId id="275" r:id="rId16"/>
    <p:sldId id="278" r:id="rId17"/>
    <p:sldId id="279" r:id="rId18"/>
    <p:sldId id="281" r:id="rId19"/>
    <p:sldId id="280" r:id="rId20"/>
    <p:sldId id="282" r:id="rId21"/>
    <p:sldId id="283" r:id="rId22"/>
    <p:sldId id="277" r:id="rId23"/>
    <p:sldId id="284" r:id="rId24"/>
    <p:sldId id="285" r:id="rId25"/>
    <p:sldId id="287" r:id="rId26"/>
    <p:sldId id="286" r:id="rId27"/>
    <p:sldId id="288" r:id="rId28"/>
    <p:sldId id="289" r:id="rId29"/>
    <p:sldId id="290" r:id="rId30"/>
    <p:sldId id="291" r:id="rId31"/>
    <p:sldId id="263" r:id="rId32"/>
  </p:sldIdLst>
  <p:sldSz cx="9144000" cy="5143500" type="screen16x9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247" autoAdjust="0"/>
    <p:restoredTop sz="94660"/>
  </p:normalViewPr>
  <p:slideViewPr>
    <p:cSldViewPr>
      <p:cViewPr>
        <p:scale>
          <a:sx n="100" d="100"/>
          <a:sy n="100" d="100"/>
        </p:scale>
        <p:origin x="-264" y="-73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820"/>
    </p:cViewPr>
  </p:sorterViewPr>
  <p:notesViewPr>
    <p:cSldViewPr>
      <p:cViewPr varScale="1">
        <p:scale>
          <a:sx n="56" d="100"/>
          <a:sy n="56" d="100"/>
        </p:scale>
        <p:origin x="-2088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DDEDA2-1B9F-4FEE-A10A-1ABA15ACF7D4}" type="datetimeFigureOut">
              <a:rPr lang="sr-Latn-RS" smtClean="0"/>
              <a:pPr/>
              <a:t>4.12.2020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195539-2F83-41E6-B5AA-02C31C424E94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27624082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A4276A-B6E0-4908-9046-9C5BCD3241BD}" type="datetimeFigureOut">
              <a:rPr lang="sr-Latn-RS" smtClean="0"/>
              <a:pPr/>
              <a:t>4.12.2020</a:t>
            </a:fld>
            <a:endParaRPr lang="sr-Latn-R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R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77F868-33D5-44A0-880F-529EAEFC6554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3304996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77F868-33D5-44A0-880F-529EAEFC6554}" type="slidenum">
              <a:rPr lang="sr-Latn-RS" smtClean="0"/>
              <a:pPr/>
              <a:t>31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3022506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3674CB-32EA-48FE-A26D-CED74FFF6E17}" type="slidenum">
              <a:rPr lang="es-ES" altLang="sr-Latn-RS"/>
              <a:pPr/>
              <a:t>‹#›</a:t>
            </a:fld>
            <a:endParaRPr lang="es-ES" altLang="sr-Latn-RS"/>
          </a:p>
        </p:txBody>
      </p:sp>
    </p:spTree>
    <p:extLst>
      <p:ext uri="{BB962C8B-B14F-4D97-AF65-F5344CB8AC3E}">
        <p14:creationId xmlns:p14="http://schemas.microsoft.com/office/powerpoint/2010/main" xmlns="" val="3064970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96EFB8-E3F8-4E87-A1A4-AE2B8CBF8545}" type="slidenum">
              <a:rPr lang="es-ES" altLang="sr-Latn-RS"/>
              <a:pPr/>
              <a:t>‹#›</a:t>
            </a:fld>
            <a:endParaRPr lang="es-ES" altLang="sr-Latn-RS"/>
          </a:p>
        </p:txBody>
      </p:sp>
    </p:spTree>
    <p:extLst>
      <p:ext uri="{BB962C8B-B14F-4D97-AF65-F5344CB8AC3E}">
        <p14:creationId xmlns:p14="http://schemas.microsoft.com/office/powerpoint/2010/main" xmlns="" val="1906456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77B826-6B8F-437B-B9AF-49FE57B2BD67}" type="slidenum">
              <a:rPr lang="es-ES" altLang="sr-Latn-RS"/>
              <a:pPr/>
              <a:t>‹#›</a:t>
            </a:fld>
            <a:endParaRPr lang="es-ES" altLang="sr-Latn-RS"/>
          </a:p>
        </p:txBody>
      </p:sp>
    </p:spTree>
    <p:extLst>
      <p:ext uri="{BB962C8B-B14F-4D97-AF65-F5344CB8AC3E}">
        <p14:creationId xmlns:p14="http://schemas.microsoft.com/office/powerpoint/2010/main" xmlns="" val="1178658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163259-EC7D-4A07-97BB-BFC5F7EF0061}" type="slidenum">
              <a:rPr lang="es-ES" altLang="sr-Latn-RS"/>
              <a:pPr/>
              <a:t>‹#›</a:t>
            </a:fld>
            <a:endParaRPr lang="es-ES" altLang="sr-Latn-RS"/>
          </a:p>
        </p:txBody>
      </p:sp>
    </p:spTree>
    <p:extLst>
      <p:ext uri="{BB962C8B-B14F-4D97-AF65-F5344CB8AC3E}">
        <p14:creationId xmlns:p14="http://schemas.microsoft.com/office/powerpoint/2010/main" xmlns="" val="1178637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8EAA56-DA29-4C07-B0A9-1FB2F472A8DA}" type="slidenum">
              <a:rPr lang="es-ES" altLang="sr-Latn-RS"/>
              <a:pPr/>
              <a:t>‹#›</a:t>
            </a:fld>
            <a:endParaRPr lang="es-ES" altLang="sr-Latn-RS"/>
          </a:p>
        </p:txBody>
      </p:sp>
    </p:spTree>
    <p:extLst>
      <p:ext uri="{BB962C8B-B14F-4D97-AF65-F5344CB8AC3E}">
        <p14:creationId xmlns:p14="http://schemas.microsoft.com/office/powerpoint/2010/main" xmlns="" val="4134794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43111A-181A-45B5-A074-784C12C67F1B}" type="slidenum">
              <a:rPr lang="es-ES" altLang="sr-Latn-RS"/>
              <a:pPr/>
              <a:t>‹#›</a:t>
            </a:fld>
            <a:endParaRPr lang="es-ES" altLang="sr-Latn-RS"/>
          </a:p>
        </p:txBody>
      </p:sp>
    </p:spTree>
    <p:extLst>
      <p:ext uri="{BB962C8B-B14F-4D97-AF65-F5344CB8AC3E}">
        <p14:creationId xmlns:p14="http://schemas.microsoft.com/office/powerpoint/2010/main" xmlns="" val="3828830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82A06A-1240-4D9B-987B-00EE122D53D6}" type="slidenum">
              <a:rPr lang="es-ES" altLang="sr-Latn-RS"/>
              <a:pPr/>
              <a:t>‹#›</a:t>
            </a:fld>
            <a:endParaRPr lang="es-ES" altLang="sr-Latn-RS"/>
          </a:p>
        </p:txBody>
      </p:sp>
    </p:spTree>
    <p:extLst>
      <p:ext uri="{BB962C8B-B14F-4D97-AF65-F5344CB8AC3E}">
        <p14:creationId xmlns:p14="http://schemas.microsoft.com/office/powerpoint/2010/main" xmlns="" val="1182107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253BA0-DB56-45B8-8EAA-B614BAC83B63}" type="slidenum">
              <a:rPr lang="es-ES" altLang="sr-Latn-RS"/>
              <a:pPr/>
              <a:t>‹#›</a:t>
            </a:fld>
            <a:endParaRPr lang="es-ES" altLang="sr-Latn-RS"/>
          </a:p>
        </p:txBody>
      </p:sp>
    </p:spTree>
    <p:extLst>
      <p:ext uri="{BB962C8B-B14F-4D97-AF65-F5344CB8AC3E}">
        <p14:creationId xmlns:p14="http://schemas.microsoft.com/office/powerpoint/2010/main" xmlns="" val="651617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9F801B-9EFF-4BE4-928F-B5715FC97E19}" type="slidenum">
              <a:rPr lang="es-ES" altLang="sr-Latn-RS"/>
              <a:pPr/>
              <a:t>‹#›</a:t>
            </a:fld>
            <a:endParaRPr lang="es-ES" altLang="sr-Latn-RS"/>
          </a:p>
        </p:txBody>
      </p:sp>
    </p:spTree>
    <p:extLst>
      <p:ext uri="{BB962C8B-B14F-4D97-AF65-F5344CB8AC3E}">
        <p14:creationId xmlns:p14="http://schemas.microsoft.com/office/powerpoint/2010/main" xmlns="" val="4021875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900EE3-21FE-4B0F-BCC3-369965347331}" type="slidenum">
              <a:rPr lang="es-ES" altLang="sr-Latn-RS"/>
              <a:pPr/>
              <a:t>‹#›</a:t>
            </a:fld>
            <a:endParaRPr lang="es-ES" altLang="sr-Latn-RS"/>
          </a:p>
        </p:txBody>
      </p:sp>
    </p:spTree>
    <p:extLst>
      <p:ext uri="{BB962C8B-B14F-4D97-AF65-F5344CB8AC3E}">
        <p14:creationId xmlns:p14="http://schemas.microsoft.com/office/powerpoint/2010/main" xmlns="" val="494661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FABE06-73E6-4D5C-B1E5-86FCD65DEB96}" type="slidenum">
              <a:rPr lang="es-ES" altLang="sr-Latn-RS"/>
              <a:pPr/>
              <a:t>‹#›</a:t>
            </a:fld>
            <a:endParaRPr lang="es-ES" altLang="sr-Latn-RS"/>
          </a:p>
        </p:txBody>
      </p:sp>
    </p:spTree>
    <p:extLst>
      <p:ext uri="{BB962C8B-B14F-4D97-AF65-F5344CB8AC3E}">
        <p14:creationId xmlns:p14="http://schemas.microsoft.com/office/powerpoint/2010/main" xmlns="" val="1112341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sr-Latn-R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sr-Latn-RS" smtClean="0"/>
              <a:t>Haga clic para modificar el estilo de texto del patrón</a:t>
            </a:r>
          </a:p>
          <a:p>
            <a:pPr lvl="1"/>
            <a:r>
              <a:rPr lang="es-ES" altLang="sr-Latn-RS" smtClean="0"/>
              <a:t>Segundo nivel</a:t>
            </a:r>
          </a:p>
          <a:p>
            <a:pPr lvl="2"/>
            <a:r>
              <a:rPr lang="es-ES" altLang="sr-Latn-RS" smtClean="0"/>
              <a:t>Tercer nivel</a:t>
            </a:r>
          </a:p>
          <a:p>
            <a:pPr lvl="3"/>
            <a:r>
              <a:rPr lang="es-ES" altLang="sr-Latn-RS" smtClean="0"/>
              <a:t>Cuarto nivel</a:t>
            </a:r>
          </a:p>
          <a:p>
            <a:pPr lvl="4"/>
            <a:r>
              <a:rPr lang="es-ES" altLang="sr-Latn-R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 altLang="sr-Latn-R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 altLang="sr-Latn-R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4AB5E13-A12C-4719-AD17-E2F487AE0C34}" type="slidenum">
              <a:rPr lang="es-ES" altLang="sr-Latn-RS"/>
              <a:pPr/>
              <a:t>‹#›</a:t>
            </a:fld>
            <a:endParaRPr lang="es-ES" alt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l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4" name="Rectangle 26"/>
          <p:cNvSpPr>
            <a:spLocks noGrp="1" noChangeArrowheads="1"/>
          </p:cNvSpPr>
          <p:nvPr>
            <p:ph type="ctrTitle"/>
          </p:nvPr>
        </p:nvSpPr>
        <p:spPr>
          <a:xfrm>
            <a:off x="3563939" y="1437085"/>
            <a:ext cx="4968875" cy="972740"/>
          </a:xfrm>
        </p:spPr>
        <p:txBody>
          <a:bodyPr/>
          <a:lstStyle/>
          <a:p>
            <a:r>
              <a:rPr lang="sr-Cyrl-BA" altLang="sr-Latn-RS" dirty="0" smtClean="0">
                <a:solidFill>
                  <a:schemeClr val="tx1"/>
                </a:solidFill>
              </a:rPr>
              <a:t>Уметање аудио и видео записа на слајд</a:t>
            </a:r>
            <a:endParaRPr lang="es-ES" altLang="sr-Latn-R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3999" cy="5143500"/>
          </a:xfrm>
        </p:spPr>
      </p:pic>
      <p:sp>
        <p:nvSpPr>
          <p:cNvPr id="5" name="Rectangle 4"/>
          <p:cNvSpPr/>
          <p:nvPr/>
        </p:nvSpPr>
        <p:spPr>
          <a:xfrm>
            <a:off x="4427984" y="411510"/>
            <a:ext cx="648072" cy="79208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37086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8502"/>
            <a:ext cx="9143999" cy="5152002"/>
          </a:xfrm>
        </p:spPr>
      </p:pic>
      <p:sp>
        <p:nvSpPr>
          <p:cNvPr id="8" name="Rectangle 7"/>
          <p:cNvSpPr/>
          <p:nvPr/>
        </p:nvSpPr>
        <p:spPr>
          <a:xfrm>
            <a:off x="4437294" y="1131590"/>
            <a:ext cx="1070809" cy="100811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2387535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0746"/>
            <a:ext cx="9144000" cy="5102754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83518"/>
            <a:ext cx="4176464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5004048" y="483517"/>
            <a:ext cx="2088232" cy="8286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181164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0746"/>
            <a:ext cx="9144000" cy="5102754"/>
          </a:xfrm>
        </p:spPr>
      </p:pic>
      <p:sp>
        <p:nvSpPr>
          <p:cNvPr id="5" name="Rectangle 4"/>
          <p:cNvSpPr/>
          <p:nvPr/>
        </p:nvSpPr>
        <p:spPr>
          <a:xfrm>
            <a:off x="5004048" y="822820"/>
            <a:ext cx="1944216" cy="3600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3548780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036495" cy="5143500"/>
          </a:xfrm>
        </p:spPr>
      </p:pic>
      <p:sp>
        <p:nvSpPr>
          <p:cNvPr id="8" name="Rectangle 7"/>
          <p:cNvSpPr/>
          <p:nvPr/>
        </p:nvSpPr>
        <p:spPr>
          <a:xfrm>
            <a:off x="6732240" y="465993"/>
            <a:ext cx="1944216" cy="30555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9" name="Rectangle 8"/>
          <p:cNvSpPr/>
          <p:nvPr/>
        </p:nvSpPr>
        <p:spPr>
          <a:xfrm>
            <a:off x="6732240" y="781100"/>
            <a:ext cx="1944216" cy="30555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651389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12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987574"/>
            <a:ext cx="8280920" cy="2232248"/>
          </a:xfrm>
        </p:spPr>
      </p:pic>
      <p:sp>
        <p:nvSpPr>
          <p:cNvPr id="16" name="Rectangle 15"/>
          <p:cNvSpPr/>
          <p:nvPr/>
        </p:nvSpPr>
        <p:spPr>
          <a:xfrm>
            <a:off x="1331618" y="1275606"/>
            <a:ext cx="415340" cy="2598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7" name="Oval 16"/>
          <p:cNvSpPr/>
          <p:nvPr/>
        </p:nvSpPr>
        <p:spPr>
          <a:xfrm>
            <a:off x="1692388" y="1535446"/>
            <a:ext cx="431340" cy="532248"/>
          </a:xfrm>
          <a:prstGeom prst="ellipse">
            <a:avLst/>
          </a:prstGeom>
          <a:solidFill>
            <a:srgbClr val="00B0F0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sz="2400" dirty="0"/>
              <a:t>1</a:t>
            </a:r>
            <a:endParaRPr lang="sr-Latn-RS" sz="2400" dirty="0"/>
          </a:p>
        </p:txBody>
      </p:sp>
      <p:sp>
        <p:nvSpPr>
          <p:cNvPr id="18" name="Rectangle 17"/>
          <p:cNvSpPr/>
          <p:nvPr/>
        </p:nvSpPr>
        <p:spPr>
          <a:xfrm>
            <a:off x="7473395" y="1535446"/>
            <a:ext cx="381764" cy="8202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9" name="Oval 18"/>
          <p:cNvSpPr/>
          <p:nvPr/>
        </p:nvSpPr>
        <p:spPr>
          <a:xfrm>
            <a:off x="7956376" y="1696871"/>
            <a:ext cx="504056" cy="442831"/>
          </a:xfrm>
          <a:prstGeom prst="ellipse">
            <a:avLst/>
          </a:prstGeom>
          <a:solidFill>
            <a:srgbClr val="00B0F0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dirty="0" smtClean="0"/>
              <a:t>2</a:t>
            </a:r>
            <a:endParaRPr lang="sr-Latn-RS" dirty="0"/>
          </a:p>
        </p:txBody>
      </p:sp>
      <p:sp>
        <p:nvSpPr>
          <p:cNvPr id="20" name="Rectangle 19"/>
          <p:cNvSpPr/>
          <p:nvPr/>
        </p:nvSpPr>
        <p:spPr>
          <a:xfrm>
            <a:off x="7473395" y="2601760"/>
            <a:ext cx="1203061" cy="3300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21" name="Oval 20"/>
          <p:cNvSpPr/>
          <p:nvPr/>
        </p:nvSpPr>
        <p:spPr>
          <a:xfrm>
            <a:off x="7884043" y="3073289"/>
            <a:ext cx="576389" cy="434565"/>
          </a:xfrm>
          <a:prstGeom prst="ellipse">
            <a:avLst/>
          </a:prstGeom>
          <a:solidFill>
            <a:srgbClr val="00B0F0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sz="2000" dirty="0"/>
              <a:t>3</a:t>
            </a:r>
            <a:endParaRPr lang="sr-Latn-RS" sz="2000" dirty="0"/>
          </a:p>
        </p:txBody>
      </p:sp>
      <p:sp>
        <p:nvSpPr>
          <p:cNvPr id="25" name="Rectangle 2"/>
          <p:cNvSpPr>
            <a:spLocks noGrp="1" noChangeArrowheads="1"/>
          </p:cNvSpPr>
          <p:nvPr>
            <p:ph type="title"/>
          </p:nvPr>
        </p:nvSpPr>
        <p:spPr>
          <a:xfrm>
            <a:off x="446856" y="123478"/>
            <a:ext cx="8229600" cy="857250"/>
          </a:xfrm>
        </p:spPr>
        <p:txBody>
          <a:bodyPr/>
          <a:lstStyle/>
          <a:p>
            <a:r>
              <a:rPr lang="sr-Cyrl-BA" altLang="sr-Latn-RS" sz="2400" dirty="0" smtClean="0">
                <a:solidFill>
                  <a:schemeClr val="tx1"/>
                </a:solidFill>
              </a:rPr>
              <a:t>Уметање аудио записа из </a:t>
            </a:r>
            <a:r>
              <a:rPr lang="sr-Latn-RS" altLang="sr-Latn-RS" sz="2400" dirty="0" smtClean="0"/>
              <a:t>Clip art </a:t>
            </a:r>
            <a:r>
              <a:rPr lang="sr-Cyrl-BA" altLang="sr-Latn-RS" sz="2400" dirty="0" smtClean="0"/>
              <a:t>аудио колекције </a:t>
            </a:r>
            <a:endParaRPr lang="es-ES" altLang="sr-Latn-R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0737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9144000" cy="5143500"/>
          </a:xfrm>
        </p:spPr>
      </p:pic>
      <p:sp>
        <p:nvSpPr>
          <p:cNvPr id="5" name="Rectangle 4"/>
          <p:cNvSpPr/>
          <p:nvPr/>
        </p:nvSpPr>
        <p:spPr>
          <a:xfrm>
            <a:off x="7308304" y="2067694"/>
            <a:ext cx="987037" cy="102911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6" name="Oval 5"/>
          <p:cNvSpPr/>
          <p:nvPr/>
        </p:nvSpPr>
        <p:spPr>
          <a:xfrm>
            <a:off x="8267341" y="1923678"/>
            <a:ext cx="576389" cy="434565"/>
          </a:xfrm>
          <a:prstGeom prst="ellipse">
            <a:avLst/>
          </a:prstGeom>
          <a:solidFill>
            <a:srgbClr val="00B0F0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sz="2000" dirty="0"/>
              <a:t>1</a:t>
            </a:r>
            <a:endParaRPr lang="sr-Latn-RS" sz="2000" dirty="0"/>
          </a:p>
        </p:txBody>
      </p:sp>
      <p:sp>
        <p:nvSpPr>
          <p:cNvPr id="7" name="Rectangle 6"/>
          <p:cNvSpPr/>
          <p:nvPr/>
        </p:nvSpPr>
        <p:spPr>
          <a:xfrm>
            <a:off x="7308304" y="1059582"/>
            <a:ext cx="1835696" cy="3300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9" name="Rectangle 8"/>
          <p:cNvSpPr/>
          <p:nvPr/>
        </p:nvSpPr>
        <p:spPr>
          <a:xfrm>
            <a:off x="3203848" y="2358242"/>
            <a:ext cx="2304256" cy="12936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0" name="Rectangle 9"/>
          <p:cNvSpPr/>
          <p:nvPr/>
        </p:nvSpPr>
        <p:spPr>
          <a:xfrm>
            <a:off x="4499992" y="0"/>
            <a:ext cx="576064" cy="16501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1" name="Rectangle 10"/>
          <p:cNvSpPr/>
          <p:nvPr/>
        </p:nvSpPr>
        <p:spPr>
          <a:xfrm>
            <a:off x="0" y="165015"/>
            <a:ext cx="4932040" cy="6468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4267796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12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987574"/>
            <a:ext cx="8280920" cy="2232248"/>
          </a:xfrm>
        </p:spPr>
      </p:pic>
      <p:sp>
        <p:nvSpPr>
          <p:cNvPr id="16" name="Rectangle 15"/>
          <p:cNvSpPr/>
          <p:nvPr/>
        </p:nvSpPr>
        <p:spPr>
          <a:xfrm>
            <a:off x="1331618" y="1275606"/>
            <a:ext cx="415340" cy="2598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7" name="Oval 16"/>
          <p:cNvSpPr/>
          <p:nvPr/>
        </p:nvSpPr>
        <p:spPr>
          <a:xfrm>
            <a:off x="1692388" y="1535446"/>
            <a:ext cx="431340" cy="532248"/>
          </a:xfrm>
          <a:prstGeom prst="ellipse">
            <a:avLst/>
          </a:prstGeom>
          <a:solidFill>
            <a:srgbClr val="00B0F0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sz="2400" dirty="0"/>
              <a:t>1</a:t>
            </a:r>
            <a:endParaRPr lang="sr-Latn-RS" sz="2400" dirty="0"/>
          </a:p>
        </p:txBody>
      </p:sp>
      <p:sp>
        <p:nvSpPr>
          <p:cNvPr id="18" name="Rectangle 17"/>
          <p:cNvSpPr/>
          <p:nvPr/>
        </p:nvSpPr>
        <p:spPr>
          <a:xfrm>
            <a:off x="7473395" y="1535446"/>
            <a:ext cx="381764" cy="8202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9" name="Oval 18"/>
          <p:cNvSpPr/>
          <p:nvPr/>
        </p:nvSpPr>
        <p:spPr>
          <a:xfrm>
            <a:off x="7956376" y="1696871"/>
            <a:ext cx="504056" cy="442831"/>
          </a:xfrm>
          <a:prstGeom prst="ellipse">
            <a:avLst/>
          </a:prstGeom>
          <a:solidFill>
            <a:srgbClr val="00B0F0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dirty="0" smtClean="0"/>
              <a:t>2</a:t>
            </a:r>
            <a:endParaRPr lang="sr-Latn-RS" dirty="0"/>
          </a:p>
        </p:txBody>
      </p:sp>
      <p:sp>
        <p:nvSpPr>
          <p:cNvPr id="20" name="Rectangle 19"/>
          <p:cNvSpPr/>
          <p:nvPr/>
        </p:nvSpPr>
        <p:spPr>
          <a:xfrm>
            <a:off x="7473395" y="2889792"/>
            <a:ext cx="1203061" cy="3300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21" name="Oval 20"/>
          <p:cNvSpPr/>
          <p:nvPr/>
        </p:nvSpPr>
        <p:spPr>
          <a:xfrm>
            <a:off x="7884043" y="3361321"/>
            <a:ext cx="576389" cy="434565"/>
          </a:xfrm>
          <a:prstGeom prst="ellipse">
            <a:avLst/>
          </a:prstGeom>
          <a:solidFill>
            <a:srgbClr val="00B0F0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sz="2000" dirty="0"/>
              <a:t>3</a:t>
            </a:r>
            <a:endParaRPr lang="sr-Latn-RS" sz="2000" dirty="0"/>
          </a:p>
        </p:txBody>
      </p:sp>
      <p:sp>
        <p:nvSpPr>
          <p:cNvPr id="25" name="Rectangle 2"/>
          <p:cNvSpPr>
            <a:spLocks noGrp="1" noChangeArrowheads="1"/>
          </p:cNvSpPr>
          <p:nvPr>
            <p:ph type="title"/>
          </p:nvPr>
        </p:nvSpPr>
        <p:spPr>
          <a:xfrm>
            <a:off x="446856" y="123478"/>
            <a:ext cx="8229600" cy="857250"/>
          </a:xfrm>
        </p:spPr>
        <p:txBody>
          <a:bodyPr/>
          <a:lstStyle/>
          <a:p>
            <a:r>
              <a:rPr lang="sr-Cyrl-BA" altLang="sr-Latn-RS" sz="3200" dirty="0">
                <a:solidFill>
                  <a:schemeClr val="tx1"/>
                </a:solidFill>
              </a:rPr>
              <a:t>Снимање аудио записа</a:t>
            </a:r>
            <a:endParaRPr lang="es-ES" altLang="sr-Latn-R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5192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916" b="3800"/>
          <a:stretch/>
        </p:blipFill>
        <p:spPr>
          <a:xfrm>
            <a:off x="539552" y="349579"/>
            <a:ext cx="3781927" cy="2078155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1" b="1683"/>
          <a:stretch/>
        </p:blipFill>
        <p:spPr>
          <a:xfrm>
            <a:off x="4499992" y="349579"/>
            <a:ext cx="4114743" cy="2053102"/>
          </a:xfrm>
        </p:spPr>
      </p:pic>
      <p:sp>
        <p:nvSpPr>
          <p:cNvPr id="8" name="Oval 7"/>
          <p:cNvSpPr/>
          <p:nvPr/>
        </p:nvSpPr>
        <p:spPr>
          <a:xfrm>
            <a:off x="5801108" y="1798034"/>
            <a:ext cx="576389" cy="434565"/>
          </a:xfrm>
          <a:prstGeom prst="ellipse">
            <a:avLst/>
          </a:prstGeom>
          <a:solidFill>
            <a:srgbClr val="00B0F0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000" dirty="0"/>
              <a:t>3</a:t>
            </a:r>
          </a:p>
        </p:txBody>
      </p:sp>
      <p:sp>
        <p:nvSpPr>
          <p:cNvPr id="9" name="Rectangle 8"/>
          <p:cNvSpPr/>
          <p:nvPr/>
        </p:nvSpPr>
        <p:spPr>
          <a:xfrm>
            <a:off x="611560" y="853635"/>
            <a:ext cx="2664296" cy="50405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0" name="Oval 9"/>
          <p:cNvSpPr/>
          <p:nvPr/>
        </p:nvSpPr>
        <p:spPr>
          <a:xfrm>
            <a:off x="3272974" y="260587"/>
            <a:ext cx="630745" cy="597429"/>
          </a:xfrm>
          <a:prstGeom prst="ellipse">
            <a:avLst/>
          </a:prstGeom>
          <a:solidFill>
            <a:srgbClr val="00B0F0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sz="2000" dirty="0"/>
              <a:t>1</a:t>
            </a:r>
            <a:endParaRPr lang="sr-Latn-RS" sz="2000" dirty="0"/>
          </a:p>
        </p:txBody>
      </p:sp>
      <p:sp>
        <p:nvSpPr>
          <p:cNvPr id="11" name="Rectangle 10"/>
          <p:cNvSpPr/>
          <p:nvPr/>
        </p:nvSpPr>
        <p:spPr>
          <a:xfrm>
            <a:off x="5165460" y="1809976"/>
            <a:ext cx="613280" cy="50405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2" name="Rectangle 11"/>
          <p:cNvSpPr/>
          <p:nvPr/>
        </p:nvSpPr>
        <p:spPr>
          <a:xfrm>
            <a:off x="1691680" y="1809976"/>
            <a:ext cx="656736" cy="50405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3" name="Rectangle 12"/>
          <p:cNvSpPr/>
          <p:nvPr/>
        </p:nvSpPr>
        <p:spPr>
          <a:xfrm>
            <a:off x="4572000" y="1238032"/>
            <a:ext cx="1800200" cy="50405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4" name="Oval 13"/>
          <p:cNvSpPr/>
          <p:nvPr/>
        </p:nvSpPr>
        <p:spPr>
          <a:xfrm>
            <a:off x="2397001" y="1716603"/>
            <a:ext cx="630745" cy="597429"/>
          </a:xfrm>
          <a:prstGeom prst="ellipse">
            <a:avLst/>
          </a:prstGeom>
          <a:solidFill>
            <a:srgbClr val="00B0F0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000" dirty="0"/>
              <a:t>2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95736" y="2715766"/>
            <a:ext cx="4629086" cy="1944216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219014" y="4011910"/>
            <a:ext cx="808732" cy="50405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7" name="Oval 16"/>
          <p:cNvSpPr/>
          <p:nvPr/>
        </p:nvSpPr>
        <p:spPr>
          <a:xfrm>
            <a:off x="3027746" y="3687874"/>
            <a:ext cx="576389" cy="434565"/>
          </a:xfrm>
          <a:prstGeom prst="ellipse">
            <a:avLst/>
          </a:prstGeom>
          <a:solidFill>
            <a:srgbClr val="00B0F0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000" dirty="0" smtClean="0"/>
              <a:t>4</a:t>
            </a:r>
            <a:endParaRPr lang="sr-Latn-RS" sz="2000" dirty="0"/>
          </a:p>
        </p:txBody>
      </p:sp>
      <p:sp>
        <p:nvSpPr>
          <p:cNvPr id="18" name="Rectangle 17"/>
          <p:cNvSpPr/>
          <p:nvPr/>
        </p:nvSpPr>
        <p:spPr>
          <a:xfrm>
            <a:off x="3574355" y="3980928"/>
            <a:ext cx="808732" cy="50405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9" name="Rectangle 18"/>
          <p:cNvSpPr/>
          <p:nvPr/>
        </p:nvSpPr>
        <p:spPr>
          <a:xfrm>
            <a:off x="5436096" y="3075806"/>
            <a:ext cx="1352722" cy="61206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20" name="Oval 19"/>
          <p:cNvSpPr/>
          <p:nvPr/>
        </p:nvSpPr>
        <p:spPr>
          <a:xfrm>
            <a:off x="6824822" y="3075806"/>
            <a:ext cx="699506" cy="612068"/>
          </a:xfrm>
          <a:prstGeom prst="ellipse">
            <a:avLst/>
          </a:prstGeom>
          <a:solidFill>
            <a:srgbClr val="00B0F0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000" dirty="0" smtClean="0"/>
              <a:t>4</a:t>
            </a:r>
            <a:endParaRPr lang="sr-Latn-RS" sz="2000" dirty="0"/>
          </a:p>
        </p:txBody>
      </p:sp>
    </p:spTree>
    <p:extLst>
      <p:ext uri="{BB962C8B-B14F-4D97-AF65-F5344CB8AC3E}">
        <p14:creationId xmlns:p14="http://schemas.microsoft.com/office/powerpoint/2010/main" xmlns="" val="3819065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9143999" cy="5143500"/>
          </a:xfrm>
        </p:spPr>
      </p:pic>
      <p:sp>
        <p:nvSpPr>
          <p:cNvPr id="8" name="Rectangle 7"/>
          <p:cNvSpPr/>
          <p:nvPr/>
        </p:nvSpPr>
        <p:spPr>
          <a:xfrm>
            <a:off x="5004048" y="2715766"/>
            <a:ext cx="2304256" cy="129362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9" name="Rectangle 8"/>
          <p:cNvSpPr/>
          <p:nvPr/>
        </p:nvSpPr>
        <p:spPr>
          <a:xfrm>
            <a:off x="5283635" y="-1"/>
            <a:ext cx="576064" cy="16501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0" name="Rectangle 9"/>
          <p:cNvSpPr/>
          <p:nvPr/>
        </p:nvSpPr>
        <p:spPr>
          <a:xfrm>
            <a:off x="-1" y="165014"/>
            <a:ext cx="5859699" cy="75055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904144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303610"/>
            <a:ext cx="8229600" cy="857250"/>
          </a:xfrm>
        </p:spPr>
        <p:txBody>
          <a:bodyPr/>
          <a:lstStyle/>
          <a:p>
            <a:r>
              <a:rPr lang="sr-Cyrl-BA" altLang="sr-Latn-RS" dirty="0" smtClean="0">
                <a:solidFill>
                  <a:schemeClr val="tx1"/>
                </a:solidFill>
              </a:rPr>
              <a:t>Уметање аудио записа</a:t>
            </a:r>
            <a:endParaRPr lang="es-ES" altLang="sr-Latn-RS" dirty="0">
              <a:solidFill>
                <a:schemeClr val="tx1"/>
              </a:solidFill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383507"/>
            <a:ext cx="8229600" cy="3394472"/>
          </a:xfrm>
        </p:spPr>
        <p:txBody>
          <a:bodyPr/>
          <a:lstStyle/>
          <a:p>
            <a:pPr marL="0" indent="0">
              <a:buNone/>
            </a:pPr>
            <a:r>
              <a:rPr lang="sr-Cyrl-BA" altLang="sr-Latn-RS" sz="2400" dirty="0" smtClean="0"/>
              <a:t>Уметнути аудио запис на слајд можете из:</a:t>
            </a:r>
          </a:p>
          <a:p>
            <a:r>
              <a:rPr lang="sr-Cyrl-BA" altLang="sr-Latn-RS" sz="2400" dirty="0" smtClean="0"/>
              <a:t>Датотеке (</a:t>
            </a:r>
            <a:r>
              <a:rPr lang="sr-Latn-RS" altLang="sr-Latn-RS" sz="2400" dirty="0" smtClean="0"/>
              <a:t>Sound from file)</a:t>
            </a:r>
          </a:p>
          <a:p>
            <a:r>
              <a:rPr lang="sr-Latn-RS" altLang="sr-Latn-RS" sz="2400" dirty="0" smtClean="0"/>
              <a:t>Clip art </a:t>
            </a:r>
            <a:r>
              <a:rPr lang="sr-Cyrl-BA" altLang="sr-Latn-RS" sz="2400" dirty="0" smtClean="0"/>
              <a:t>аудио колекције </a:t>
            </a:r>
            <a:r>
              <a:rPr lang="sr-Latn-RS" altLang="sr-Latn-RS" sz="2400" dirty="0" smtClean="0"/>
              <a:t>(Sound from</a:t>
            </a:r>
            <a:r>
              <a:rPr lang="sr-Cyrl-BA" altLang="sr-Latn-RS" sz="2400" dirty="0" smtClean="0"/>
              <a:t> </a:t>
            </a:r>
            <a:r>
              <a:rPr lang="sr-Latn-RS" altLang="sr-Latn-RS" sz="2400" dirty="0" smtClean="0"/>
              <a:t>Organizer)</a:t>
            </a:r>
          </a:p>
          <a:p>
            <a:r>
              <a:rPr lang="sr-Cyrl-BA" altLang="sr-Latn-RS" sz="2400" dirty="0" smtClean="0"/>
              <a:t>Снимити звук </a:t>
            </a:r>
            <a:r>
              <a:rPr lang="sr-Latn-RS" altLang="sr-Latn-RS" sz="2400" dirty="0" smtClean="0"/>
              <a:t>(Record Sound)</a:t>
            </a:r>
            <a:endParaRPr lang="es-ES" altLang="sr-Latn-R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23478"/>
            <a:ext cx="8229600" cy="857250"/>
          </a:xfrm>
        </p:spPr>
        <p:txBody>
          <a:bodyPr/>
          <a:lstStyle/>
          <a:p>
            <a:r>
              <a:rPr lang="sr-Cyrl-BA" dirty="0" smtClean="0"/>
              <a:t>Додавање видео записа</a:t>
            </a:r>
            <a:endParaRPr lang="sr-Latn-R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915566"/>
            <a:ext cx="8229600" cy="3394472"/>
          </a:xfrm>
        </p:spPr>
        <p:txBody>
          <a:bodyPr/>
          <a:lstStyle/>
          <a:p>
            <a:pPr marL="0" indent="0">
              <a:buNone/>
            </a:pPr>
            <a:r>
              <a:rPr lang="sr-Cyrl-BA" dirty="0" smtClean="0"/>
              <a:t>Видео запис на слајд можемо додати:</a:t>
            </a:r>
          </a:p>
          <a:p>
            <a:r>
              <a:rPr lang="sr-Cyrl-BA" dirty="0" smtClean="0"/>
              <a:t>Из датотеке (</a:t>
            </a:r>
            <a:r>
              <a:rPr lang="sr-Latn-RS" dirty="0" smtClean="0"/>
              <a:t>from File)</a:t>
            </a:r>
          </a:p>
          <a:p>
            <a:r>
              <a:rPr lang="sr-Cyrl-BA" dirty="0" smtClean="0"/>
              <a:t>Из </a:t>
            </a:r>
            <a:r>
              <a:rPr lang="sr-Latn-RS" dirty="0" smtClean="0"/>
              <a:t>Clip Art </a:t>
            </a:r>
            <a:r>
              <a:rPr lang="sr-Cyrl-BA" dirty="0" smtClean="0"/>
              <a:t>библиотеке, анимирану </a:t>
            </a:r>
            <a:r>
              <a:rPr lang="sr-Latn-RS" dirty="0" smtClean="0"/>
              <a:t>GIF </a:t>
            </a:r>
            <a:r>
              <a:rPr lang="sr-Cyrl-BA" dirty="0" smtClean="0"/>
              <a:t>датотеку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xmlns="" val="15057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23478"/>
            <a:ext cx="8229600" cy="857250"/>
          </a:xfrm>
        </p:spPr>
        <p:txBody>
          <a:bodyPr/>
          <a:lstStyle/>
          <a:p>
            <a:r>
              <a:rPr lang="sr-Cyrl-BA" sz="3200" dirty="0" smtClean="0"/>
              <a:t>Додавање видео записа</a:t>
            </a:r>
            <a:r>
              <a:rPr lang="sr-Latn-RS" sz="3200" dirty="0" smtClean="0"/>
              <a:t> </a:t>
            </a:r>
            <a:r>
              <a:rPr lang="sr-Cyrl-BA" sz="3200" dirty="0" smtClean="0"/>
              <a:t>из датотеке</a:t>
            </a:r>
            <a:endParaRPr lang="sr-Latn-RS" sz="3200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176" b="71108"/>
          <a:stretch/>
        </p:blipFill>
        <p:spPr>
          <a:xfrm>
            <a:off x="395536" y="915988"/>
            <a:ext cx="8321388" cy="2231825"/>
          </a:xfrm>
        </p:spPr>
      </p:pic>
      <p:sp>
        <p:nvSpPr>
          <p:cNvPr id="6" name="Rectangle 5"/>
          <p:cNvSpPr/>
          <p:nvPr/>
        </p:nvSpPr>
        <p:spPr>
          <a:xfrm>
            <a:off x="1043608" y="1264924"/>
            <a:ext cx="1008112" cy="21350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7" name="Rectangle 6"/>
          <p:cNvSpPr/>
          <p:nvPr/>
        </p:nvSpPr>
        <p:spPr>
          <a:xfrm>
            <a:off x="7200904" y="2319722"/>
            <a:ext cx="1584176" cy="25202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8" name="Rectangle 7"/>
          <p:cNvSpPr/>
          <p:nvPr/>
        </p:nvSpPr>
        <p:spPr>
          <a:xfrm>
            <a:off x="7308304" y="1481228"/>
            <a:ext cx="495027" cy="73048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9" name="Oval 8"/>
          <p:cNvSpPr/>
          <p:nvPr/>
        </p:nvSpPr>
        <p:spPr>
          <a:xfrm>
            <a:off x="8299708" y="2617774"/>
            <a:ext cx="485371" cy="458031"/>
          </a:xfrm>
          <a:prstGeom prst="ellipse">
            <a:avLst/>
          </a:prstGeom>
          <a:solidFill>
            <a:srgbClr val="00B0F0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000" dirty="0"/>
              <a:t>3</a:t>
            </a:r>
          </a:p>
        </p:txBody>
      </p:sp>
      <p:sp>
        <p:nvSpPr>
          <p:cNvPr id="10" name="Oval 9"/>
          <p:cNvSpPr/>
          <p:nvPr/>
        </p:nvSpPr>
        <p:spPr>
          <a:xfrm>
            <a:off x="2123728" y="966209"/>
            <a:ext cx="630745" cy="597429"/>
          </a:xfrm>
          <a:prstGeom prst="ellipse">
            <a:avLst/>
          </a:prstGeom>
          <a:solidFill>
            <a:srgbClr val="00B0F0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sz="2000" dirty="0"/>
              <a:t>1</a:t>
            </a:r>
            <a:endParaRPr lang="sr-Latn-RS" sz="2000" dirty="0"/>
          </a:p>
        </p:txBody>
      </p:sp>
      <p:sp>
        <p:nvSpPr>
          <p:cNvPr id="11" name="Oval 10"/>
          <p:cNvSpPr/>
          <p:nvPr/>
        </p:nvSpPr>
        <p:spPr>
          <a:xfrm>
            <a:off x="7803331" y="1131590"/>
            <a:ext cx="446807" cy="515998"/>
          </a:xfrm>
          <a:prstGeom prst="ellipse">
            <a:avLst/>
          </a:prstGeom>
          <a:solidFill>
            <a:srgbClr val="00B0F0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0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xmlns="" val="2233190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35696" y="483518"/>
            <a:ext cx="6408712" cy="3949970"/>
          </a:xfrm>
        </p:spPr>
      </p:pic>
      <p:sp>
        <p:nvSpPr>
          <p:cNvPr id="20" name="Oval 19"/>
          <p:cNvSpPr/>
          <p:nvPr/>
        </p:nvSpPr>
        <p:spPr>
          <a:xfrm>
            <a:off x="4716017" y="1392565"/>
            <a:ext cx="504056" cy="597429"/>
          </a:xfrm>
          <a:prstGeom prst="ellipse">
            <a:avLst/>
          </a:prstGeom>
          <a:solidFill>
            <a:srgbClr val="00B0F0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sz="2000" dirty="0"/>
              <a:t>1</a:t>
            </a:r>
            <a:endParaRPr lang="sr-Latn-RS" sz="2000" dirty="0"/>
          </a:p>
        </p:txBody>
      </p:sp>
      <p:sp>
        <p:nvSpPr>
          <p:cNvPr id="21" name="Oval 20"/>
          <p:cNvSpPr/>
          <p:nvPr/>
        </p:nvSpPr>
        <p:spPr>
          <a:xfrm>
            <a:off x="7308304" y="3579862"/>
            <a:ext cx="518815" cy="467563"/>
          </a:xfrm>
          <a:prstGeom prst="ellipse">
            <a:avLst/>
          </a:prstGeom>
          <a:solidFill>
            <a:srgbClr val="00B0F0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000" dirty="0"/>
              <a:t>2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563888" y="1663912"/>
            <a:ext cx="1008112" cy="88047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23" name="Rectangle 22"/>
          <p:cNvSpPr/>
          <p:nvPr/>
        </p:nvSpPr>
        <p:spPr>
          <a:xfrm>
            <a:off x="6228184" y="4011910"/>
            <a:ext cx="1008112" cy="3600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2513458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35696" y="483518"/>
            <a:ext cx="6469496" cy="3981229"/>
          </a:xfrm>
        </p:spPr>
      </p:pic>
      <p:sp>
        <p:nvSpPr>
          <p:cNvPr id="5" name="Rectangle 4"/>
          <p:cNvSpPr/>
          <p:nvPr/>
        </p:nvSpPr>
        <p:spPr>
          <a:xfrm>
            <a:off x="5724128" y="620358"/>
            <a:ext cx="648072" cy="223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BA" dirty="0" smtClean="0"/>
              <a:t>,</a:t>
            </a:r>
            <a:endParaRPr lang="sr-Latn-RS" dirty="0"/>
          </a:p>
        </p:txBody>
      </p:sp>
      <p:sp>
        <p:nvSpPr>
          <p:cNvPr id="7" name="Rectangle 6"/>
          <p:cNvSpPr/>
          <p:nvPr/>
        </p:nvSpPr>
        <p:spPr>
          <a:xfrm>
            <a:off x="1835697" y="750746"/>
            <a:ext cx="288032" cy="5248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8" name="Rectangle 7"/>
          <p:cNvSpPr/>
          <p:nvPr/>
        </p:nvSpPr>
        <p:spPr>
          <a:xfrm>
            <a:off x="2195736" y="750746"/>
            <a:ext cx="288032" cy="5248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9" name="Rectangle 8"/>
          <p:cNvSpPr/>
          <p:nvPr/>
        </p:nvSpPr>
        <p:spPr>
          <a:xfrm>
            <a:off x="2483768" y="750746"/>
            <a:ext cx="360040" cy="5248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3380238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7704" y="555526"/>
            <a:ext cx="6264696" cy="3895208"/>
          </a:xfrm>
        </p:spPr>
      </p:pic>
      <p:sp>
        <p:nvSpPr>
          <p:cNvPr id="5" name="Rectangle 4"/>
          <p:cNvSpPr/>
          <p:nvPr/>
        </p:nvSpPr>
        <p:spPr>
          <a:xfrm>
            <a:off x="2915816" y="762545"/>
            <a:ext cx="288032" cy="5248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6" name="Rectangle 5"/>
          <p:cNvSpPr/>
          <p:nvPr/>
        </p:nvSpPr>
        <p:spPr>
          <a:xfrm>
            <a:off x="4572000" y="3219822"/>
            <a:ext cx="2592288" cy="64807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2121127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14314" y="459994"/>
            <a:ext cx="6718126" cy="4134232"/>
          </a:xfrm>
        </p:spPr>
      </p:pic>
      <p:sp>
        <p:nvSpPr>
          <p:cNvPr id="5" name="Rectangle 4"/>
          <p:cNvSpPr/>
          <p:nvPr/>
        </p:nvSpPr>
        <p:spPr>
          <a:xfrm>
            <a:off x="3203848" y="750746"/>
            <a:ext cx="936104" cy="5248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912448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3112" y="424692"/>
            <a:ext cx="6557319" cy="4169534"/>
          </a:xfrm>
        </p:spPr>
      </p:pic>
      <p:sp>
        <p:nvSpPr>
          <p:cNvPr id="5" name="Rectangle 4"/>
          <p:cNvSpPr/>
          <p:nvPr/>
        </p:nvSpPr>
        <p:spPr>
          <a:xfrm>
            <a:off x="4139952" y="714874"/>
            <a:ext cx="648072" cy="118965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1657285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63688" y="488362"/>
            <a:ext cx="6696743" cy="4105864"/>
          </a:xfrm>
        </p:spPr>
      </p:pic>
      <p:sp>
        <p:nvSpPr>
          <p:cNvPr id="5" name="Rectangle 4"/>
          <p:cNvSpPr/>
          <p:nvPr/>
        </p:nvSpPr>
        <p:spPr>
          <a:xfrm>
            <a:off x="4355976" y="774794"/>
            <a:ext cx="1080120" cy="42880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1866849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32568" y="459994"/>
            <a:ext cx="6699871" cy="4122997"/>
          </a:xfrm>
        </p:spPr>
      </p:pic>
      <p:sp>
        <p:nvSpPr>
          <p:cNvPr id="5" name="Rectangle 4"/>
          <p:cNvSpPr/>
          <p:nvPr/>
        </p:nvSpPr>
        <p:spPr>
          <a:xfrm>
            <a:off x="4427984" y="891501"/>
            <a:ext cx="936104" cy="144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6" name="Rectangle 5"/>
          <p:cNvSpPr/>
          <p:nvPr/>
        </p:nvSpPr>
        <p:spPr>
          <a:xfrm>
            <a:off x="4427984" y="1059590"/>
            <a:ext cx="936104" cy="144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7" name="Rectangle 6"/>
          <p:cNvSpPr/>
          <p:nvPr/>
        </p:nvSpPr>
        <p:spPr>
          <a:xfrm>
            <a:off x="5436096" y="819501"/>
            <a:ext cx="936104" cy="144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8" name="Rectangle 7"/>
          <p:cNvSpPr/>
          <p:nvPr/>
        </p:nvSpPr>
        <p:spPr>
          <a:xfrm>
            <a:off x="5436096" y="987590"/>
            <a:ext cx="936104" cy="144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1762231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23478"/>
            <a:ext cx="8229600" cy="857250"/>
          </a:xfrm>
        </p:spPr>
        <p:txBody>
          <a:bodyPr/>
          <a:lstStyle/>
          <a:p>
            <a:r>
              <a:rPr lang="sr-Cyrl-BA" sz="2800" dirty="0" smtClean="0"/>
              <a:t>Додавање </a:t>
            </a:r>
            <a:r>
              <a:rPr lang="sr-Latn-RS" sz="2800" dirty="0" smtClean="0"/>
              <a:t>GIF </a:t>
            </a:r>
            <a:r>
              <a:rPr lang="sr-Cyrl-BA" sz="2800" dirty="0" smtClean="0"/>
              <a:t>датотеке из </a:t>
            </a:r>
            <a:r>
              <a:rPr lang="sr-Latn-RS" sz="2800" dirty="0" smtClean="0"/>
              <a:t>Clip Art </a:t>
            </a:r>
            <a:r>
              <a:rPr lang="sr-Cyrl-BA" sz="2800" dirty="0" smtClean="0"/>
              <a:t>библиотеке</a:t>
            </a:r>
            <a:endParaRPr lang="sr-Latn-RS" sz="2800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176" b="71108"/>
          <a:stretch/>
        </p:blipFill>
        <p:spPr>
          <a:xfrm>
            <a:off x="395536" y="915988"/>
            <a:ext cx="8321388" cy="2231825"/>
          </a:xfrm>
        </p:spPr>
      </p:pic>
      <p:sp>
        <p:nvSpPr>
          <p:cNvPr id="6" name="Rectangle 5"/>
          <p:cNvSpPr/>
          <p:nvPr/>
        </p:nvSpPr>
        <p:spPr>
          <a:xfrm>
            <a:off x="1043608" y="1264924"/>
            <a:ext cx="1008112" cy="21350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7" name="Rectangle 6"/>
          <p:cNvSpPr/>
          <p:nvPr/>
        </p:nvSpPr>
        <p:spPr>
          <a:xfrm>
            <a:off x="7200904" y="2607755"/>
            <a:ext cx="1584176" cy="25202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8" name="Rectangle 7"/>
          <p:cNvSpPr/>
          <p:nvPr/>
        </p:nvSpPr>
        <p:spPr>
          <a:xfrm>
            <a:off x="7308304" y="1481228"/>
            <a:ext cx="495027" cy="73048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9" name="Oval 8"/>
          <p:cNvSpPr/>
          <p:nvPr/>
        </p:nvSpPr>
        <p:spPr>
          <a:xfrm>
            <a:off x="8299708" y="2905807"/>
            <a:ext cx="485371" cy="458031"/>
          </a:xfrm>
          <a:prstGeom prst="ellipse">
            <a:avLst/>
          </a:prstGeom>
          <a:solidFill>
            <a:srgbClr val="00B0F0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000" dirty="0"/>
              <a:t>3</a:t>
            </a:r>
          </a:p>
        </p:txBody>
      </p:sp>
      <p:sp>
        <p:nvSpPr>
          <p:cNvPr id="10" name="Oval 9"/>
          <p:cNvSpPr/>
          <p:nvPr/>
        </p:nvSpPr>
        <p:spPr>
          <a:xfrm>
            <a:off x="2123728" y="966209"/>
            <a:ext cx="630745" cy="597429"/>
          </a:xfrm>
          <a:prstGeom prst="ellipse">
            <a:avLst/>
          </a:prstGeom>
          <a:solidFill>
            <a:srgbClr val="00B0F0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sz="2000" dirty="0"/>
              <a:t>1</a:t>
            </a:r>
            <a:endParaRPr lang="sr-Latn-RS" sz="2000" dirty="0"/>
          </a:p>
        </p:txBody>
      </p:sp>
      <p:sp>
        <p:nvSpPr>
          <p:cNvPr id="11" name="Oval 10"/>
          <p:cNvSpPr/>
          <p:nvPr/>
        </p:nvSpPr>
        <p:spPr>
          <a:xfrm>
            <a:off x="7803331" y="1131590"/>
            <a:ext cx="446807" cy="515998"/>
          </a:xfrm>
          <a:prstGeom prst="ellipse">
            <a:avLst/>
          </a:prstGeom>
          <a:solidFill>
            <a:srgbClr val="00B0F0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0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xmlns="" val="3693929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12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987574"/>
            <a:ext cx="8280920" cy="2232248"/>
          </a:xfrm>
        </p:spPr>
      </p:pic>
      <p:sp>
        <p:nvSpPr>
          <p:cNvPr id="16" name="Rectangle 15"/>
          <p:cNvSpPr/>
          <p:nvPr/>
        </p:nvSpPr>
        <p:spPr>
          <a:xfrm>
            <a:off x="1331618" y="1275606"/>
            <a:ext cx="415340" cy="2598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7" name="Oval 16"/>
          <p:cNvSpPr/>
          <p:nvPr/>
        </p:nvSpPr>
        <p:spPr>
          <a:xfrm>
            <a:off x="1692388" y="1535446"/>
            <a:ext cx="431340" cy="532248"/>
          </a:xfrm>
          <a:prstGeom prst="ellipse">
            <a:avLst/>
          </a:prstGeom>
          <a:solidFill>
            <a:srgbClr val="00B0F0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sz="2400" dirty="0"/>
              <a:t>1</a:t>
            </a:r>
            <a:endParaRPr lang="sr-Latn-RS" sz="2400" dirty="0"/>
          </a:p>
        </p:txBody>
      </p:sp>
      <p:sp>
        <p:nvSpPr>
          <p:cNvPr id="18" name="Rectangle 17"/>
          <p:cNvSpPr/>
          <p:nvPr/>
        </p:nvSpPr>
        <p:spPr>
          <a:xfrm>
            <a:off x="7473395" y="1535446"/>
            <a:ext cx="381764" cy="8202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9" name="Oval 18"/>
          <p:cNvSpPr/>
          <p:nvPr/>
        </p:nvSpPr>
        <p:spPr>
          <a:xfrm>
            <a:off x="7956376" y="1696871"/>
            <a:ext cx="504056" cy="442831"/>
          </a:xfrm>
          <a:prstGeom prst="ellipse">
            <a:avLst/>
          </a:prstGeom>
          <a:solidFill>
            <a:srgbClr val="00B0F0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dirty="0" smtClean="0"/>
              <a:t>2</a:t>
            </a:r>
            <a:endParaRPr lang="sr-Latn-RS" dirty="0"/>
          </a:p>
        </p:txBody>
      </p:sp>
      <p:sp>
        <p:nvSpPr>
          <p:cNvPr id="20" name="Rectangle 19"/>
          <p:cNvSpPr/>
          <p:nvPr/>
        </p:nvSpPr>
        <p:spPr>
          <a:xfrm>
            <a:off x="7473395" y="2385736"/>
            <a:ext cx="1203061" cy="3300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21" name="Oval 20"/>
          <p:cNvSpPr/>
          <p:nvPr/>
        </p:nvSpPr>
        <p:spPr>
          <a:xfrm>
            <a:off x="7884043" y="2857265"/>
            <a:ext cx="576389" cy="434565"/>
          </a:xfrm>
          <a:prstGeom prst="ellipse">
            <a:avLst/>
          </a:prstGeom>
          <a:solidFill>
            <a:srgbClr val="00B0F0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sz="2000" dirty="0"/>
              <a:t>3</a:t>
            </a:r>
            <a:endParaRPr lang="sr-Latn-RS" sz="2000" dirty="0"/>
          </a:p>
        </p:txBody>
      </p:sp>
      <p:sp>
        <p:nvSpPr>
          <p:cNvPr id="25" name="Rectangle 2"/>
          <p:cNvSpPr>
            <a:spLocks noGrp="1" noChangeArrowheads="1"/>
          </p:cNvSpPr>
          <p:nvPr>
            <p:ph type="title"/>
          </p:nvPr>
        </p:nvSpPr>
        <p:spPr>
          <a:xfrm>
            <a:off x="446856" y="123478"/>
            <a:ext cx="8229600" cy="857250"/>
          </a:xfrm>
        </p:spPr>
        <p:txBody>
          <a:bodyPr/>
          <a:lstStyle/>
          <a:p>
            <a:r>
              <a:rPr lang="sr-Cyrl-BA" altLang="sr-Latn-RS" sz="3200" dirty="0" smtClean="0">
                <a:solidFill>
                  <a:schemeClr val="tx1"/>
                </a:solidFill>
              </a:rPr>
              <a:t>Уметање аудио записа из датотеке </a:t>
            </a:r>
            <a:endParaRPr lang="es-ES" altLang="sr-Latn-RS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</p:spPr>
      </p:pic>
      <p:sp>
        <p:nvSpPr>
          <p:cNvPr id="5" name="Rectangle 4"/>
          <p:cNvSpPr/>
          <p:nvPr/>
        </p:nvSpPr>
        <p:spPr>
          <a:xfrm>
            <a:off x="7236296" y="267494"/>
            <a:ext cx="1907704" cy="4320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6" name="Rectangle 5"/>
          <p:cNvSpPr/>
          <p:nvPr/>
        </p:nvSpPr>
        <p:spPr>
          <a:xfrm>
            <a:off x="7308304" y="1563638"/>
            <a:ext cx="936104" cy="104409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7" name="Rectangle 6"/>
          <p:cNvSpPr/>
          <p:nvPr/>
        </p:nvSpPr>
        <p:spPr>
          <a:xfrm>
            <a:off x="2555776" y="2066372"/>
            <a:ext cx="1152128" cy="122545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3816190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31803" y="2110085"/>
            <a:ext cx="70804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BA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ХВАЛА НА ПАЖЊИ!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734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35697" y="411510"/>
            <a:ext cx="6624736" cy="4182715"/>
          </a:xfrm>
        </p:spPr>
      </p:pic>
      <p:sp>
        <p:nvSpPr>
          <p:cNvPr id="9" name="Rectangle 8"/>
          <p:cNvSpPr/>
          <p:nvPr/>
        </p:nvSpPr>
        <p:spPr>
          <a:xfrm>
            <a:off x="3563887" y="1519891"/>
            <a:ext cx="1203061" cy="16501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0" name="Oval 9"/>
          <p:cNvSpPr/>
          <p:nvPr/>
        </p:nvSpPr>
        <p:spPr>
          <a:xfrm>
            <a:off x="5004048" y="1467623"/>
            <a:ext cx="576389" cy="434565"/>
          </a:xfrm>
          <a:prstGeom prst="ellipse">
            <a:avLst/>
          </a:prstGeom>
          <a:solidFill>
            <a:srgbClr val="00B0F0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sz="2000" dirty="0"/>
              <a:t>1</a:t>
            </a:r>
            <a:endParaRPr lang="sr-Latn-RS" sz="2000" dirty="0"/>
          </a:p>
        </p:txBody>
      </p:sp>
      <p:sp>
        <p:nvSpPr>
          <p:cNvPr id="11" name="Rectangle 10"/>
          <p:cNvSpPr/>
          <p:nvPr/>
        </p:nvSpPr>
        <p:spPr>
          <a:xfrm>
            <a:off x="6270334" y="4155926"/>
            <a:ext cx="1203061" cy="3300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2" name="Oval 11"/>
          <p:cNvSpPr/>
          <p:nvPr/>
        </p:nvSpPr>
        <p:spPr>
          <a:xfrm>
            <a:off x="7588589" y="4073928"/>
            <a:ext cx="576389" cy="434565"/>
          </a:xfrm>
          <a:prstGeom prst="ellipse">
            <a:avLst/>
          </a:prstGeom>
          <a:solidFill>
            <a:srgbClr val="00B0F0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sz="2000" dirty="0"/>
              <a:t>2</a:t>
            </a:r>
            <a:endParaRPr lang="sr-Latn-R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8502"/>
            <a:ext cx="9144000" cy="5152002"/>
          </a:xfrm>
        </p:spPr>
      </p:pic>
      <p:sp>
        <p:nvSpPr>
          <p:cNvPr id="5" name="Rectangle 4"/>
          <p:cNvSpPr/>
          <p:nvPr/>
        </p:nvSpPr>
        <p:spPr>
          <a:xfrm>
            <a:off x="7812360" y="195486"/>
            <a:ext cx="1203061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6" name="Oval 5"/>
          <p:cNvSpPr/>
          <p:nvPr/>
        </p:nvSpPr>
        <p:spPr>
          <a:xfrm>
            <a:off x="8613523" y="506588"/>
            <a:ext cx="432047" cy="595289"/>
          </a:xfrm>
          <a:prstGeom prst="ellipse">
            <a:avLst/>
          </a:prstGeom>
          <a:solidFill>
            <a:srgbClr val="00B0F0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sz="2000" dirty="0"/>
              <a:t>1</a:t>
            </a:r>
            <a:endParaRPr lang="sr-Latn-RS" sz="2000" dirty="0"/>
          </a:p>
        </p:txBody>
      </p:sp>
      <p:sp>
        <p:nvSpPr>
          <p:cNvPr id="7" name="Rectangle 6"/>
          <p:cNvSpPr/>
          <p:nvPr/>
        </p:nvSpPr>
        <p:spPr>
          <a:xfrm>
            <a:off x="-1" y="339502"/>
            <a:ext cx="539553" cy="8640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8" name="Rectangle 7"/>
          <p:cNvSpPr/>
          <p:nvPr/>
        </p:nvSpPr>
        <p:spPr>
          <a:xfrm>
            <a:off x="657394" y="372184"/>
            <a:ext cx="674246" cy="8640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4138556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52002"/>
          </a:xfrm>
        </p:spPr>
      </p:pic>
      <p:sp>
        <p:nvSpPr>
          <p:cNvPr id="3" name="Rectangle 2"/>
          <p:cNvSpPr/>
          <p:nvPr/>
        </p:nvSpPr>
        <p:spPr>
          <a:xfrm>
            <a:off x="3203848" y="3291830"/>
            <a:ext cx="1224136" cy="8640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5" name="Rectangle 4"/>
          <p:cNvSpPr/>
          <p:nvPr/>
        </p:nvSpPr>
        <p:spPr>
          <a:xfrm>
            <a:off x="1331640" y="395254"/>
            <a:ext cx="674246" cy="8640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2053819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0746"/>
            <a:ext cx="9144000" cy="5102754"/>
          </a:xfrm>
        </p:spPr>
      </p:pic>
      <p:sp>
        <p:nvSpPr>
          <p:cNvPr id="5" name="Rectangle 4"/>
          <p:cNvSpPr/>
          <p:nvPr/>
        </p:nvSpPr>
        <p:spPr>
          <a:xfrm>
            <a:off x="1979712" y="404632"/>
            <a:ext cx="674246" cy="8640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2405214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99792" y="2283718"/>
            <a:ext cx="4248150" cy="18288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670737" y="2499742"/>
            <a:ext cx="4277205" cy="115212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2277622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036496" cy="514894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627784" y="411510"/>
            <a:ext cx="1728192" cy="86409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3155360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1236</TotalTime>
  <Words>123</Words>
  <Application>Microsoft Office PowerPoint</Application>
  <PresentationFormat>On-screen Show (16:9)</PresentationFormat>
  <Paragraphs>44</Paragraphs>
  <Slides>31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Diseño predeterminado</vt:lpstr>
      <vt:lpstr>Уметање аудио и видео записа на слајд</vt:lpstr>
      <vt:lpstr>Уметање аудио записа</vt:lpstr>
      <vt:lpstr>Уметање аудио записа из датотеке 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Уметање аудио записа из Clip art аудио колекције </vt:lpstr>
      <vt:lpstr>Slide 16</vt:lpstr>
      <vt:lpstr>Снимање аудио записа</vt:lpstr>
      <vt:lpstr>Slide 18</vt:lpstr>
      <vt:lpstr>Slide 19</vt:lpstr>
      <vt:lpstr>Додавање видео записа</vt:lpstr>
      <vt:lpstr>Додавање видео записа из датотеке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Додавање GIF датотеке из Clip Art библиотеке</vt:lpstr>
      <vt:lpstr>Slide 30</vt:lpstr>
      <vt:lpstr>Slide 31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Aleksandra Stankovic</cp:lastModifiedBy>
  <cp:revision>61</cp:revision>
  <dcterms:created xsi:type="dcterms:W3CDTF">2009-10-07T17:55:06Z</dcterms:created>
  <dcterms:modified xsi:type="dcterms:W3CDTF">2020-12-04T07:17:01Z</dcterms:modified>
</cp:coreProperties>
</file>