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заглављ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BA"/>
          </a:p>
        </p:txBody>
      </p:sp>
      <p:sp>
        <p:nvSpPr>
          <p:cNvPr id="3" name="Чувар мјеста за дату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89895-9FB1-4E08-A4AA-66334209ED7A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4" name="Чувар мјеста за слику на слајду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BA"/>
          </a:p>
        </p:txBody>
      </p:sp>
      <p:sp>
        <p:nvSpPr>
          <p:cNvPr id="5" name="Чувар мјеста за напомене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6" name="Чувар мјеста за подножј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BA"/>
          </a:p>
        </p:txBody>
      </p:sp>
      <p:sp>
        <p:nvSpPr>
          <p:cNvPr id="7" name="Чувар мјеста за број слај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1B81A-F889-4539-808B-8A197BFE9806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475735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758B792A-9BF4-4851-9370-B7130A627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62AFF9BF-84F3-406A-9F42-9E56D7A48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BA"/>
              <a:t>Кликните да уредите стил поднаслова мастера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3FF8344C-1A70-4CC7-BEFF-54846A2EE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CAD3-672F-4929-82FB-A5ACC08FD206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C1F049EE-2BFB-4484-ACB7-E48E64F5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639E7661-521C-4643-AFDD-95C7D7147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C5D6-060D-4739-9BE7-50604DF712B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31224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7E6ED411-0151-4D22-B958-423E45A3C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:a16="http://schemas.microsoft.com/office/drawing/2014/main" id="{AEF857D2-430A-4DBE-93C9-05168A0DC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1B45C655-1480-4E69-93AB-58BF5D81B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CAD3-672F-4929-82FB-A5ACC08FD206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B44F8F37-038A-4CF3-9D27-8232F6D44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85DFBDA5-B46F-4F80-BD8A-03C75EF0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C5D6-060D-4739-9BE7-50604DF712B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47467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>
            <a:extLst>
              <a:ext uri="{FF2B5EF4-FFF2-40B4-BE49-F238E27FC236}">
                <a16:creationId xmlns:a16="http://schemas.microsoft.com/office/drawing/2014/main" id="{7CFDAA13-FF1E-43CF-9919-4CBB088CE2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вертикални текст 2">
            <a:extLst>
              <a:ext uri="{FF2B5EF4-FFF2-40B4-BE49-F238E27FC236}">
                <a16:creationId xmlns:a16="http://schemas.microsoft.com/office/drawing/2014/main" id="{8B3821B5-BCB3-4CDF-ACCD-7E921D7C3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5BF22097-C1D3-45E9-AE35-278E51F0D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CAD3-672F-4929-82FB-A5ACC08FD206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DE768679-E556-4C2F-9F59-6BF60CFB8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A3AB5A84-1827-4745-9478-52638384B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C5D6-060D-4739-9BE7-50604DF712B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91044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07344DED-8ACE-46E3-8DFE-1D2D8B67C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150C7C13-D8E3-43FE-BA1E-838FC2E30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77FF32BB-735F-43B5-A6D1-E0A358450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CAD3-672F-4929-82FB-A5ACC08FD206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C0CB5925-C16E-4A90-914D-02CA58943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759787B5-8384-4929-AACC-BE1B437D9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C5D6-060D-4739-9BE7-50604DF712B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236715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ј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428DB888-7DA1-445A-8C0D-E4EFE6D31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id="{F63339A8-071C-4092-A975-E929B5257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B6D665FA-6D09-458D-A622-ECE1D6AAC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CAD3-672F-4929-82FB-A5ACC08FD206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8D827F5F-5065-4155-9224-9D1D2CDB5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384EFD0D-40E3-4605-B42C-6723FA600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C5D6-060D-4739-9BE7-50604DF712B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61899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3FB9AB0E-FB42-4D11-94F3-3FC5A79EE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D5EC7932-6B8F-4EEB-8BB6-D7F8E3F07A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id="{5A801E44-2B8C-44E0-A827-F4C3F6C2F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id="{1C5661C2-CF74-48A9-B5A4-E6E23EE2C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CAD3-672F-4929-82FB-A5ACC08FD206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id="{77C0DAEA-53E0-4108-A029-BB06FB714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id="{B986348D-7BF5-4D03-A80B-94CA73D5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C5D6-060D-4739-9BE7-50604DF712B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67940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3833A019-04CB-4D56-A781-CC2222BB8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id="{FC4262B2-3E59-4B97-B760-FAE6D043F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id="{50E5C36C-10B9-49B6-A13A-62FE153B5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5" name="Чувар мјеста за текст 4">
            <a:extLst>
              <a:ext uri="{FF2B5EF4-FFF2-40B4-BE49-F238E27FC236}">
                <a16:creationId xmlns:a16="http://schemas.microsoft.com/office/drawing/2014/main" id="{B2206642-6C95-4C12-8044-96CEA335BB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6" name="Чувар мјеста за садржај 5">
            <a:extLst>
              <a:ext uri="{FF2B5EF4-FFF2-40B4-BE49-F238E27FC236}">
                <a16:creationId xmlns:a16="http://schemas.microsoft.com/office/drawing/2014/main" id="{7AE25292-65FB-41DA-B1F2-CF0820C91D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7" name="Чувар мјеста за датум 6">
            <a:extLst>
              <a:ext uri="{FF2B5EF4-FFF2-40B4-BE49-F238E27FC236}">
                <a16:creationId xmlns:a16="http://schemas.microsoft.com/office/drawing/2014/main" id="{3FB2A18D-F0A2-48ED-B964-248320DC5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CAD3-672F-4929-82FB-A5ACC08FD206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8" name="Чувар мјеста за подножје 7">
            <a:extLst>
              <a:ext uri="{FF2B5EF4-FFF2-40B4-BE49-F238E27FC236}">
                <a16:creationId xmlns:a16="http://schemas.microsoft.com/office/drawing/2014/main" id="{E97C0E60-4125-4115-9B6A-249EBA73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Чувар мјеста за број слајда 8">
            <a:extLst>
              <a:ext uri="{FF2B5EF4-FFF2-40B4-BE49-F238E27FC236}">
                <a16:creationId xmlns:a16="http://schemas.microsoft.com/office/drawing/2014/main" id="{CB12066C-5A02-44D9-888B-1312B5B3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C5D6-060D-4739-9BE7-50604DF712B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09564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0E6BF76E-C943-4492-934A-36A35D195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датум 2">
            <a:extLst>
              <a:ext uri="{FF2B5EF4-FFF2-40B4-BE49-F238E27FC236}">
                <a16:creationId xmlns:a16="http://schemas.microsoft.com/office/drawing/2014/main" id="{882A1526-8B34-4B9A-ACD7-9ED814470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CAD3-672F-4929-82FB-A5ACC08FD206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4" name="Чувар мјеста за подножје 3">
            <a:extLst>
              <a:ext uri="{FF2B5EF4-FFF2-40B4-BE49-F238E27FC236}">
                <a16:creationId xmlns:a16="http://schemas.microsoft.com/office/drawing/2014/main" id="{FF4E7BC8-B6B7-4567-B46B-D4579E71B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Чувар мјеста за број слајда 4">
            <a:extLst>
              <a:ext uri="{FF2B5EF4-FFF2-40B4-BE49-F238E27FC236}">
                <a16:creationId xmlns:a16="http://schemas.microsoft.com/office/drawing/2014/main" id="{50D0A9AF-C196-416B-AF31-81754EA3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C5D6-060D-4739-9BE7-50604DF712B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10896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датум 1">
            <a:extLst>
              <a:ext uri="{FF2B5EF4-FFF2-40B4-BE49-F238E27FC236}">
                <a16:creationId xmlns:a16="http://schemas.microsoft.com/office/drawing/2014/main" id="{1CF385E1-456F-433E-A2FD-9B205BCE4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CAD3-672F-4929-82FB-A5ACC08FD206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3" name="Чувар мјеста за подножје 2">
            <a:extLst>
              <a:ext uri="{FF2B5EF4-FFF2-40B4-BE49-F238E27FC236}">
                <a16:creationId xmlns:a16="http://schemas.microsoft.com/office/drawing/2014/main" id="{5AFE35A8-854A-4451-AEAB-1CC637C42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Чувар мјеста за број слајда 3">
            <a:extLst>
              <a:ext uri="{FF2B5EF4-FFF2-40B4-BE49-F238E27FC236}">
                <a16:creationId xmlns:a16="http://schemas.microsoft.com/office/drawing/2014/main" id="{7A3B0297-5AE8-4B14-A445-FE5B508D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C5D6-060D-4739-9BE7-50604DF712B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88256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5E97394D-1CC4-440B-ADBE-D932E873D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941A4BD5-B2FD-4856-B7C5-6C13FA1BF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id="{D9DEB50F-AF8D-4AFB-B80B-463664B83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id="{03D60379-B3B6-4EF9-A54B-243B849F0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CAD3-672F-4929-82FB-A5ACC08FD206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id="{DA86E8FE-FE81-4825-840A-1EDF0B2AA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id="{2DF64142-177C-403F-A961-315D947F6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C5D6-060D-4739-9BE7-50604DF712B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94088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E6C49FE6-6667-4D72-9F01-24BED0FF4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слику 2">
            <a:extLst>
              <a:ext uri="{FF2B5EF4-FFF2-40B4-BE49-F238E27FC236}">
                <a16:creationId xmlns:a16="http://schemas.microsoft.com/office/drawing/2014/main" id="{6A256417-BBCE-4B9E-BDF4-5E2CE392D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Чувар мјеста за текст 3">
            <a:extLst>
              <a:ext uri="{FF2B5EF4-FFF2-40B4-BE49-F238E27FC236}">
                <a16:creationId xmlns:a16="http://schemas.microsoft.com/office/drawing/2014/main" id="{687EF2FF-FD9A-4EBD-80EA-3CC6204B8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BA"/>
              <a:t>Кликните да уредите стилове главног текста</a:t>
            </a:r>
          </a:p>
        </p:txBody>
      </p:sp>
      <p:sp>
        <p:nvSpPr>
          <p:cNvPr id="5" name="Чувар мјеста за датум 4">
            <a:extLst>
              <a:ext uri="{FF2B5EF4-FFF2-40B4-BE49-F238E27FC236}">
                <a16:creationId xmlns:a16="http://schemas.microsoft.com/office/drawing/2014/main" id="{CB56B5F5-ABA0-4722-9822-F7DF76E82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7CAD3-672F-4929-82FB-A5ACC08FD206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6" name="Чувар мјеста за подножје 5">
            <a:extLst>
              <a:ext uri="{FF2B5EF4-FFF2-40B4-BE49-F238E27FC236}">
                <a16:creationId xmlns:a16="http://schemas.microsoft.com/office/drawing/2014/main" id="{47A6DB3A-FABC-4FCD-8792-74C566E1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Чувар мјеста за број слајда 6">
            <a:extLst>
              <a:ext uri="{FF2B5EF4-FFF2-40B4-BE49-F238E27FC236}">
                <a16:creationId xmlns:a16="http://schemas.microsoft.com/office/drawing/2014/main" id="{84E5011E-3D71-4780-8BAB-A506EEA5D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9C5D6-060D-4739-9BE7-50604DF712B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17443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 наслов 1">
            <a:extLst>
              <a:ext uri="{FF2B5EF4-FFF2-40B4-BE49-F238E27FC236}">
                <a16:creationId xmlns:a16="http://schemas.microsoft.com/office/drawing/2014/main" id="{B1C69B8B-C88D-4EED-8591-68EFEBD37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BA"/>
              <a:t>Кликните да уредите стил наслова мастера</a:t>
            </a:r>
          </a:p>
        </p:txBody>
      </p:sp>
      <p:sp>
        <p:nvSpPr>
          <p:cNvPr id="3" name="Чувар мјеста за текст 2">
            <a:extLst>
              <a:ext uri="{FF2B5EF4-FFF2-40B4-BE49-F238E27FC236}">
                <a16:creationId xmlns:a16="http://schemas.microsoft.com/office/drawing/2014/main" id="{ACEB42DB-2BFD-4B7E-9854-9462C1177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BA"/>
              <a:t>Кликните да уредите стилове главног текста</a:t>
            </a:r>
          </a:p>
          <a:p>
            <a:pPr lvl="1"/>
            <a:r>
              <a:rPr lang="sr-Cyrl-BA"/>
              <a:t>Други ниво</a:t>
            </a:r>
          </a:p>
          <a:p>
            <a:pPr lvl="2"/>
            <a:r>
              <a:rPr lang="sr-Cyrl-BA"/>
              <a:t>Трећи ниво</a:t>
            </a:r>
          </a:p>
          <a:p>
            <a:pPr lvl="3"/>
            <a:r>
              <a:rPr lang="sr-Cyrl-BA"/>
              <a:t>Четврти ниво</a:t>
            </a:r>
          </a:p>
          <a:p>
            <a:pPr lvl="4"/>
            <a:r>
              <a:rPr lang="sr-Cyrl-BA"/>
              <a:t>Пети ниво</a:t>
            </a:r>
          </a:p>
        </p:txBody>
      </p:sp>
      <p:sp>
        <p:nvSpPr>
          <p:cNvPr id="4" name="Чувар мјеста за датум 3">
            <a:extLst>
              <a:ext uri="{FF2B5EF4-FFF2-40B4-BE49-F238E27FC236}">
                <a16:creationId xmlns:a16="http://schemas.microsoft.com/office/drawing/2014/main" id="{EE6A0319-BB6E-4B72-B287-BDFD0F6F17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7CAD3-672F-4929-82FB-A5ACC08FD206}" type="datetimeFigureOut">
              <a:rPr lang="sr-Cyrl-BA" smtClean="0"/>
              <a:t>11.12.2020.</a:t>
            </a:fld>
            <a:endParaRPr lang="sr-Cyrl-BA"/>
          </a:p>
        </p:txBody>
      </p:sp>
      <p:sp>
        <p:nvSpPr>
          <p:cNvPr id="5" name="Чувар мјеста за подножје 4">
            <a:extLst>
              <a:ext uri="{FF2B5EF4-FFF2-40B4-BE49-F238E27FC236}">
                <a16:creationId xmlns:a16="http://schemas.microsoft.com/office/drawing/2014/main" id="{EF17F8E6-C81C-45AD-A664-1186927C3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Чувар мјеста за број слајда 5">
            <a:extLst>
              <a:ext uri="{FF2B5EF4-FFF2-40B4-BE49-F238E27FC236}">
                <a16:creationId xmlns:a16="http://schemas.microsoft.com/office/drawing/2014/main" id="{466285A5-0480-4A2E-A707-ED158CE4F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9C5D6-060D-4739-9BE7-50604DF712B8}" type="slidenum">
              <a:rPr lang="sr-Cyrl-BA" smtClean="0"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val="378577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лика 4">
            <a:extLst>
              <a:ext uri="{FF2B5EF4-FFF2-40B4-BE49-F238E27FC236}">
                <a16:creationId xmlns:a16="http://schemas.microsoft.com/office/drawing/2014/main" id="{15E52BB6-7390-4CC7-8648-45D03CA14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6" name="Оквир за текст 5">
            <a:extLst>
              <a:ext uri="{FF2B5EF4-FFF2-40B4-BE49-F238E27FC236}">
                <a16:creationId xmlns:a16="http://schemas.microsoft.com/office/drawing/2014/main" id="{1A7D6827-8056-476D-9624-C572725EBBAA}"/>
              </a:ext>
            </a:extLst>
          </p:cNvPr>
          <p:cNvSpPr txBox="1"/>
          <p:nvPr/>
        </p:nvSpPr>
        <p:spPr>
          <a:xfrm>
            <a:off x="3627120" y="5196840"/>
            <a:ext cx="4937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000" b="1" dirty="0"/>
              <a:t>СРПСКИ ЈЕЗИК</a:t>
            </a:r>
          </a:p>
          <a:p>
            <a:pPr algn="ctr"/>
            <a:r>
              <a:rPr lang="sr-Cyrl-BA" sz="4000" b="1" dirty="0"/>
              <a:t>3. РАЗРЕД</a:t>
            </a:r>
          </a:p>
        </p:txBody>
      </p:sp>
    </p:spTree>
    <p:extLst>
      <p:ext uri="{BB962C8B-B14F-4D97-AF65-F5344CB8AC3E}">
        <p14:creationId xmlns:p14="http://schemas.microsoft.com/office/powerpoint/2010/main" val="4157696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слов 8">
            <a:extLst>
              <a:ext uri="{FF2B5EF4-FFF2-40B4-BE49-F238E27FC236}">
                <a16:creationId xmlns:a16="http://schemas.microsoft.com/office/drawing/2014/main" id="{4C66E473-61CE-4060-9D91-A99ED7EA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Задаци за самосталан рад:</a:t>
            </a:r>
            <a:br>
              <a:rPr lang="sr-Cyrl-BA" dirty="0"/>
            </a:br>
            <a:endParaRPr lang="sr-Cyrl-BA" dirty="0"/>
          </a:p>
        </p:txBody>
      </p:sp>
      <p:sp>
        <p:nvSpPr>
          <p:cNvPr id="10" name="Чувар мјеста за садржај 9">
            <a:extLst>
              <a:ext uri="{FF2B5EF4-FFF2-40B4-BE49-F238E27FC236}">
                <a16:creationId xmlns:a16="http://schemas.microsoft.com/office/drawing/2014/main" id="{F81671A3-851A-4A23-BA91-6D5DC179A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BA" dirty="0"/>
              <a:t>У свеску запиши потврдне реченице.</a:t>
            </a:r>
          </a:p>
          <a:p>
            <a:pPr marL="0" indent="0">
              <a:buNone/>
            </a:pPr>
            <a:r>
              <a:rPr lang="sr-Cyrl-BA" dirty="0"/>
              <a:t>Мама недјељом има слободан дан.</a:t>
            </a:r>
          </a:p>
          <a:p>
            <a:pPr marL="0" indent="0">
              <a:buNone/>
            </a:pPr>
            <a:r>
              <a:rPr lang="sr-Cyrl-BA" dirty="0"/>
              <a:t>Јелена је закаснила у школу.</a:t>
            </a:r>
          </a:p>
          <a:p>
            <a:pPr marL="0" indent="0">
              <a:buNone/>
            </a:pPr>
            <a:r>
              <a:rPr lang="sr-Cyrl-BA" dirty="0"/>
              <a:t>Јована пече колачиће.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2. Преобликуј потврдне реченице у одричне. Запиши их у свеску.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</p:txBody>
      </p:sp>
      <p:sp>
        <p:nvSpPr>
          <p:cNvPr id="11" name="Правоугаоник 10">
            <a:extLst>
              <a:ext uri="{FF2B5EF4-FFF2-40B4-BE49-F238E27FC236}">
                <a16:creationId xmlns:a16="http://schemas.microsoft.com/office/drawing/2014/main" id="{8BD1801D-8D2B-4896-87C9-6D12FA442EA1}"/>
              </a:ext>
            </a:extLst>
          </p:cNvPr>
          <p:cNvSpPr/>
          <p:nvPr/>
        </p:nvSpPr>
        <p:spPr>
          <a:xfrm>
            <a:off x="3374008" y="5253633"/>
            <a:ext cx="4143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СРЕЋАН РАД!</a:t>
            </a:r>
            <a:endParaRPr lang="sr-Cyrl-BA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2935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21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ADCFD07E-FC30-42B5-8012-1DD78079E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endParaRPr lang="sr-Cyrl-BA" dirty="0"/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46A47CC4-AE15-4D90-B22F-39E43520B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Cyrl-BA" dirty="0"/>
          </a:p>
          <a:p>
            <a:pPr marL="0" indent="0" algn="ctr">
              <a:buNone/>
            </a:pPr>
            <a:endParaRPr lang="sr-Cyrl-BA" dirty="0"/>
          </a:p>
          <a:p>
            <a:pPr marL="0" indent="0" algn="ctr">
              <a:buNone/>
            </a:pPr>
            <a:r>
              <a:rPr lang="sr-Cyrl-BA" sz="4000" b="1" dirty="0"/>
              <a:t>ИЗГОВОР ПОТВРДНИХ И ОДРИЧНИХ РЕЧЕНИЦА</a:t>
            </a:r>
          </a:p>
        </p:txBody>
      </p:sp>
    </p:spTree>
    <p:extLst>
      <p:ext uri="{BB962C8B-B14F-4D97-AF65-F5344CB8AC3E}">
        <p14:creationId xmlns:p14="http://schemas.microsoft.com/office/powerpoint/2010/main" val="3243680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1B7F9910-2649-43FB-970F-3AC5D8DDF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endParaRPr lang="sr-Cyrl-BA" dirty="0"/>
          </a:p>
        </p:txBody>
      </p:sp>
      <p:pic>
        <p:nvPicPr>
          <p:cNvPr id="5" name="Чувар мјеста за садржај 4">
            <a:extLst>
              <a:ext uri="{FF2B5EF4-FFF2-40B4-BE49-F238E27FC236}">
                <a16:creationId xmlns:a16="http://schemas.microsoft.com/office/drawing/2014/main" id="{832276BE-D68D-4CE8-8D3C-8081A0B9CD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727" y="2798469"/>
            <a:ext cx="3481336" cy="3694406"/>
          </a:xfrm>
        </p:spPr>
      </p:pic>
      <p:pic>
        <p:nvPicPr>
          <p:cNvPr id="7" name="Слика 6">
            <a:extLst>
              <a:ext uri="{FF2B5EF4-FFF2-40B4-BE49-F238E27FC236}">
                <a16:creationId xmlns:a16="http://schemas.microsoft.com/office/drawing/2014/main" id="{286693EA-340D-4555-B46C-7D48177D62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272" y="2427340"/>
            <a:ext cx="3936226" cy="3936226"/>
          </a:xfrm>
          <a:prstGeom prst="rect">
            <a:avLst/>
          </a:prstGeom>
        </p:spPr>
      </p:pic>
      <p:sp>
        <p:nvSpPr>
          <p:cNvPr id="8" name="Облачић за говор: правоугаони 7">
            <a:extLst>
              <a:ext uri="{FF2B5EF4-FFF2-40B4-BE49-F238E27FC236}">
                <a16:creationId xmlns:a16="http://schemas.microsoft.com/office/drawing/2014/main" id="{BC2E2C45-330C-43E9-BC5D-0681D78B9907}"/>
              </a:ext>
            </a:extLst>
          </p:cNvPr>
          <p:cNvSpPr/>
          <p:nvPr/>
        </p:nvSpPr>
        <p:spPr>
          <a:xfrm>
            <a:off x="711200" y="461818"/>
            <a:ext cx="3094182" cy="2336651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BA" sz="2800" dirty="0"/>
              <a:t>Нисам прочитао лектиру.</a:t>
            </a:r>
          </a:p>
          <a:p>
            <a:r>
              <a:rPr lang="sr-Cyrl-BA" sz="2800" dirty="0"/>
              <a:t>Нисам урадио домаћи задатак.</a:t>
            </a:r>
          </a:p>
        </p:txBody>
      </p:sp>
      <p:sp>
        <p:nvSpPr>
          <p:cNvPr id="9" name="Облачић за говор: правоугаони заобљених углова 8">
            <a:extLst>
              <a:ext uri="{FF2B5EF4-FFF2-40B4-BE49-F238E27FC236}">
                <a16:creationId xmlns:a16="http://schemas.microsoft.com/office/drawing/2014/main" id="{EE28F69C-1950-49CD-93DA-ADA73037E4D4}"/>
              </a:ext>
            </a:extLst>
          </p:cNvPr>
          <p:cNvSpPr/>
          <p:nvPr/>
        </p:nvSpPr>
        <p:spPr>
          <a:xfrm>
            <a:off x="8556723" y="551007"/>
            <a:ext cx="3094182" cy="260696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BA" sz="2800" dirty="0"/>
              <a:t>Прочитала сам лектиру.</a:t>
            </a:r>
          </a:p>
          <a:p>
            <a:r>
              <a:rPr lang="sr-Cyrl-BA" sz="2800" dirty="0"/>
              <a:t>Урадила сам домаћи задатак.</a:t>
            </a:r>
          </a:p>
          <a:p>
            <a:pPr algn="ctr"/>
            <a:endParaRPr lang="sr-Cyrl-BA" dirty="0"/>
          </a:p>
        </p:txBody>
      </p:sp>
      <p:sp>
        <p:nvSpPr>
          <p:cNvPr id="10" name="Оквир за текст 9">
            <a:extLst>
              <a:ext uri="{FF2B5EF4-FFF2-40B4-BE49-F238E27FC236}">
                <a16:creationId xmlns:a16="http://schemas.microsoft.com/office/drawing/2014/main" id="{16B26AF2-D01E-4BBD-B649-524A620CEF02}"/>
              </a:ext>
            </a:extLst>
          </p:cNvPr>
          <p:cNvSpPr txBox="1"/>
          <p:nvPr/>
        </p:nvSpPr>
        <p:spPr>
          <a:xfrm>
            <a:off x="350982" y="4359564"/>
            <a:ext cx="1496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/>
              <a:t>Ово је Саша.</a:t>
            </a:r>
          </a:p>
        </p:txBody>
      </p:sp>
      <p:sp>
        <p:nvSpPr>
          <p:cNvPr id="11" name="Оквир за текст 10">
            <a:extLst>
              <a:ext uri="{FF2B5EF4-FFF2-40B4-BE49-F238E27FC236}">
                <a16:creationId xmlns:a16="http://schemas.microsoft.com/office/drawing/2014/main" id="{28352895-A8F6-4A04-90B4-7E2F8208A49E}"/>
              </a:ext>
            </a:extLst>
          </p:cNvPr>
          <p:cNvSpPr txBox="1"/>
          <p:nvPr/>
        </p:nvSpPr>
        <p:spPr>
          <a:xfrm>
            <a:off x="9265608" y="4627418"/>
            <a:ext cx="1753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/>
              <a:t>Ово је Маша.</a:t>
            </a:r>
          </a:p>
        </p:txBody>
      </p:sp>
    </p:spTree>
    <p:extLst>
      <p:ext uri="{BB962C8B-B14F-4D97-AF65-F5344CB8AC3E}">
        <p14:creationId xmlns:p14="http://schemas.microsoft.com/office/powerpoint/2010/main" val="401613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слов 3">
            <a:extLst>
              <a:ext uri="{FF2B5EF4-FFF2-40B4-BE49-F238E27FC236}">
                <a16:creationId xmlns:a16="http://schemas.microsoft.com/office/drawing/2014/main" id="{C5F7B0F4-6327-4A4A-A43B-3D8280FE8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endParaRPr lang="sr-Cyrl-BA" dirty="0"/>
          </a:p>
        </p:txBody>
      </p:sp>
      <p:sp>
        <p:nvSpPr>
          <p:cNvPr id="5" name="Чувар мјеста за садржај 4">
            <a:extLst>
              <a:ext uri="{FF2B5EF4-FFF2-40B4-BE49-F238E27FC236}">
                <a16:creationId xmlns:a16="http://schemas.microsoft.com/office/drawing/2014/main" id="{B5B81930-EA2E-4992-98F5-5E2203F5A0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62000"/>
            <a:ext cx="5181600" cy="5414963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Да ли Саша воли да иде у школу?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Саша не воли да иде у школу.</a:t>
            </a:r>
          </a:p>
        </p:txBody>
      </p:sp>
      <p:sp>
        <p:nvSpPr>
          <p:cNvPr id="6" name="Чувар мјеста за садржај 5">
            <a:extLst>
              <a:ext uri="{FF2B5EF4-FFF2-40B4-BE49-F238E27FC236}">
                <a16:creationId xmlns:a16="http://schemas.microsoft.com/office/drawing/2014/main" id="{55A9CC26-6567-4432-956E-E5F179994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0480" y="762000"/>
            <a:ext cx="5273040" cy="5414963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Да ли Маша воли да иде у школу?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Маша воли да иде у школу.</a:t>
            </a:r>
          </a:p>
          <a:p>
            <a:pPr marL="0" indent="0">
              <a:buNone/>
            </a:pPr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72912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220FB21A-B2BF-4681-8D23-A0010EEC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endParaRPr lang="sr-Cyrl-BA" dirty="0"/>
          </a:p>
        </p:txBody>
      </p:sp>
      <p:pic>
        <p:nvPicPr>
          <p:cNvPr id="6" name="Чувар мјеста за садржај 5">
            <a:extLst>
              <a:ext uri="{FF2B5EF4-FFF2-40B4-BE49-F238E27FC236}">
                <a16:creationId xmlns:a16="http://schemas.microsoft.com/office/drawing/2014/main" id="{380C5A16-2982-4D64-A2F1-1630CA6341C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246691"/>
            <a:ext cx="3530428" cy="2446045"/>
          </a:xfrm>
        </p:spPr>
      </p:pic>
      <p:pic>
        <p:nvPicPr>
          <p:cNvPr id="8" name="Чувар мјеста за садржај 7">
            <a:extLst>
              <a:ext uri="{FF2B5EF4-FFF2-40B4-BE49-F238E27FC236}">
                <a16:creationId xmlns:a16="http://schemas.microsoft.com/office/drawing/2014/main" id="{760EDF72-5D7D-4EC9-B9E7-45C0E989DD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241" y="246691"/>
            <a:ext cx="2550160" cy="2449684"/>
          </a:xfrm>
        </p:spPr>
      </p:pic>
      <p:sp>
        <p:nvSpPr>
          <p:cNvPr id="9" name="Оквир за текст 8">
            <a:extLst>
              <a:ext uri="{FF2B5EF4-FFF2-40B4-BE49-F238E27FC236}">
                <a16:creationId xmlns:a16="http://schemas.microsoft.com/office/drawing/2014/main" id="{411607A7-89A7-437F-987B-20F943C4C14E}"/>
              </a:ext>
            </a:extLst>
          </p:cNvPr>
          <p:cNvSpPr txBox="1"/>
          <p:nvPr/>
        </p:nvSpPr>
        <p:spPr>
          <a:xfrm>
            <a:off x="7640320" y="3026915"/>
            <a:ext cx="353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/>
              <a:t>У јабуци </a:t>
            </a:r>
            <a:r>
              <a:rPr lang="sr-Cyrl-BA" sz="3200" dirty="0">
                <a:solidFill>
                  <a:srgbClr val="FF0000"/>
                </a:solidFill>
              </a:rPr>
              <a:t>није</a:t>
            </a:r>
            <a:r>
              <a:rPr lang="sr-Cyrl-BA" sz="3200" dirty="0"/>
              <a:t> црв.</a:t>
            </a:r>
          </a:p>
        </p:txBody>
      </p:sp>
      <p:sp>
        <p:nvSpPr>
          <p:cNvPr id="10" name="Оквир за текст 9">
            <a:extLst>
              <a:ext uri="{FF2B5EF4-FFF2-40B4-BE49-F238E27FC236}">
                <a16:creationId xmlns:a16="http://schemas.microsoft.com/office/drawing/2014/main" id="{CABF2BA7-46AD-4BC7-BF2B-9EA107CB8B8B}"/>
              </a:ext>
            </a:extLst>
          </p:cNvPr>
          <p:cNvSpPr txBox="1"/>
          <p:nvPr/>
        </p:nvSpPr>
        <p:spPr>
          <a:xfrm>
            <a:off x="1330961" y="2996138"/>
            <a:ext cx="4236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dirty="0"/>
              <a:t>У јабуци </a:t>
            </a:r>
            <a:r>
              <a:rPr lang="sr-Cyrl-BA" sz="3600" dirty="0">
                <a:solidFill>
                  <a:srgbClr val="FF0000"/>
                </a:solidFill>
              </a:rPr>
              <a:t>је</a:t>
            </a:r>
            <a:r>
              <a:rPr lang="sr-Cyrl-BA" sz="3600" dirty="0"/>
              <a:t> црв</a:t>
            </a:r>
            <a:r>
              <a:rPr lang="sr-Cyrl-BA" dirty="0"/>
              <a:t>.</a:t>
            </a:r>
          </a:p>
        </p:txBody>
      </p:sp>
      <p:pic>
        <p:nvPicPr>
          <p:cNvPr id="12" name="Слика 11">
            <a:extLst>
              <a:ext uri="{FF2B5EF4-FFF2-40B4-BE49-F238E27FC236}">
                <a16:creationId xmlns:a16="http://schemas.microsoft.com/office/drawing/2014/main" id="{579CB340-EF33-487B-800F-437AC58800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241" y="3764915"/>
            <a:ext cx="2466975" cy="1847850"/>
          </a:xfrm>
          <a:prstGeom prst="rect">
            <a:avLst/>
          </a:prstGeom>
        </p:spPr>
      </p:pic>
      <p:sp>
        <p:nvSpPr>
          <p:cNvPr id="13" name="Оквир за текст 12">
            <a:extLst>
              <a:ext uri="{FF2B5EF4-FFF2-40B4-BE49-F238E27FC236}">
                <a16:creationId xmlns:a16="http://schemas.microsoft.com/office/drawing/2014/main" id="{A6CE2F60-9AD6-4696-879B-4EEE182C6318}"/>
              </a:ext>
            </a:extLst>
          </p:cNvPr>
          <p:cNvSpPr txBox="1"/>
          <p:nvPr/>
        </p:nvSpPr>
        <p:spPr>
          <a:xfrm>
            <a:off x="1609408" y="5892800"/>
            <a:ext cx="3596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/>
              <a:t>Вјеверица </a:t>
            </a:r>
            <a:r>
              <a:rPr lang="sr-Cyrl-BA" sz="2800" dirty="0">
                <a:solidFill>
                  <a:srgbClr val="FF0000"/>
                </a:solidFill>
              </a:rPr>
              <a:t>има</a:t>
            </a:r>
            <a:r>
              <a:rPr lang="sr-Cyrl-BA" sz="2800" dirty="0"/>
              <a:t> реп.</a:t>
            </a:r>
          </a:p>
        </p:txBody>
      </p:sp>
      <p:pic>
        <p:nvPicPr>
          <p:cNvPr id="15" name="Слика 14">
            <a:extLst>
              <a:ext uri="{FF2B5EF4-FFF2-40B4-BE49-F238E27FC236}">
                <a16:creationId xmlns:a16="http://schemas.microsoft.com/office/drawing/2014/main" id="{C1F182F8-6CE8-46B6-92C7-27DEC5BF87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355" y="3611690"/>
            <a:ext cx="1843404" cy="1988391"/>
          </a:xfrm>
          <a:prstGeom prst="rect">
            <a:avLst/>
          </a:prstGeom>
        </p:spPr>
      </p:pic>
      <p:sp>
        <p:nvSpPr>
          <p:cNvPr id="16" name="Оквир за текст 15">
            <a:extLst>
              <a:ext uri="{FF2B5EF4-FFF2-40B4-BE49-F238E27FC236}">
                <a16:creationId xmlns:a16="http://schemas.microsoft.com/office/drawing/2014/main" id="{4A7D2DF8-FCE8-4668-B576-3A7DC733D33E}"/>
              </a:ext>
            </a:extLst>
          </p:cNvPr>
          <p:cNvSpPr txBox="1"/>
          <p:nvPr/>
        </p:nvSpPr>
        <p:spPr>
          <a:xfrm>
            <a:off x="7640320" y="5923246"/>
            <a:ext cx="3307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/>
              <a:t>Вјеверица </a:t>
            </a:r>
            <a:r>
              <a:rPr lang="sr-Cyrl-BA" sz="2800" dirty="0">
                <a:solidFill>
                  <a:srgbClr val="FF0000"/>
                </a:solidFill>
              </a:rPr>
              <a:t>нема</a:t>
            </a:r>
            <a:r>
              <a:rPr lang="sr-Cyrl-BA" sz="2800" dirty="0"/>
              <a:t> реп.</a:t>
            </a:r>
          </a:p>
        </p:txBody>
      </p:sp>
    </p:spTree>
    <p:extLst>
      <p:ext uri="{BB962C8B-B14F-4D97-AF65-F5344CB8AC3E}">
        <p14:creationId xmlns:p14="http://schemas.microsoft.com/office/powerpoint/2010/main" val="200896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CAFDF0C6-DC67-4618-A468-34E990CF5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Cyrl-BA" dirty="0"/>
            </a:br>
            <a:br>
              <a:rPr lang="sr-Cyrl-BA" dirty="0"/>
            </a:br>
            <a:endParaRPr lang="sr-Cyrl-BA" dirty="0"/>
          </a:p>
        </p:txBody>
      </p:sp>
      <p:sp>
        <p:nvSpPr>
          <p:cNvPr id="3" name="Чувар мјеста за садржај 2">
            <a:extLst>
              <a:ext uri="{FF2B5EF4-FFF2-40B4-BE49-F238E27FC236}">
                <a16:creationId xmlns:a16="http://schemas.microsoft.com/office/drawing/2014/main" id="{8CBB8B57-33FC-417C-9C96-C58115125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47040"/>
            <a:ext cx="5181600" cy="5729923"/>
          </a:xfrm>
        </p:spPr>
        <p:txBody>
          <a:bodyPr/>
          <a:lstStyle/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</p:txBody>
      </p:sp>
      <p:sp>
        <p:nvSpPr>
          <p:cNvPr id="4" name="Чувар мјеста за садржај 3">
            <a:extLst>
              <a:ext uri="{FF2B5EF4-FFF2-40B4-BE49-F238E27FC236}">
                <a16:creationId xmlns:a16="http://schemas.microsoft.com/office/drawing/2014/main" id="{C2A68EE1-C617-4B79-B20C-54BB49148F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</p:txBody>
      </p:sp>
      <p:sp>
        <p:nvSpPr>
          <p:cNvPr id="5" name="Облачић с мислима: облак 4">
            <a:extLst>
              <a:ext uri="{FF2B5EF4-FFF2-40B4-BE49-F238E27FC236}">
                <a16:creationId xmlns:a16="http://schemas.microsoft.com/office/drawing/2014/main" id="{142F2C2D-5EE0-4615-AAFF-5F5F7796B43E}"/>
              </a:ext>
            </a:extLst>
          </p:cNvPr>
          <p:cNvSpPr/>
          <p:nvPr/>
        </p:nvSpPr>
        <p:spPr>
          <a:xfrm>
            <a:off x="561340" y="317665"/>
            <a:ext cx="5567680" cy="3015920"/>
          </a:xfrm>
          <a:prstGeom prst="cloudCallout">
            <a:avLst>
              <a:gd name="adj1" fmla="val -38074"/>
              <a:gd name="adj2" fmla="val 82324"/>
            </a:avLst>
          </a:prstGeom>
          <a:solidFill>
            <a:srgbClr val="FF0000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BA" sz="2800" dirty="0"/>
              <a:t>Идем у шетњу.</a:t>
            </a:r>
          </a:p>
          <a:p>
            <a:r>
              <a:rPr lang="sr-Cyrl-BA" sz="2800" dirty="0"/>
              <a:t>Волим те!</a:t>
            </a:r>
          </a:p>
          <a:p>
            <a:r>
              <a:rPr lang="sr-Cyrl-BA" sz="2800" dirty="0"/>
              <a:t>Волим  чоколаду.</a:t>
            </a:r>
          </a:p>
        </p:txBody>
      </p:sp>
      <p:sp>
        <p:nvSpPr>
          <p:cNvPr id="7" name="Оквир за текст 6">
            <a:extLst>
              <a:ext uri="{FF2B5EF4-FFF2-40B4-BE49-F238E27FC236}">
                <a16:creationId xmlns:a16="http://schemas.microsoft.com/office/drawing/2014/main" id="{DEE77776-90B9-4406-BE84-1BC9DDE3FB60}"/>
              </a:ext>
            </a:extLst>
          </p:cNvPr>
          <p:cNvSpPr txBox="1"/>
          <p:nvPr/>
        </p:nvSpPr>
        <p:spPr>
          <a:xfrm>
            <a:off x="1604010" y="325284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/>
              <a:t>ДА</a:t>
            </a:r>
          </a:p>
        </p:txBody>
      </p:sp>
      <p:sp>
        <p:nvSpPr>
          <p:cNvPr id="8" name="Оквир за текст 7">
            <a:extLst>
              <a:ext uri="{FF2B5EF4-FFF2-40B4-BE49-F238E27FC236}">
                <a16:creationId xmlns:a16="http://schemas.microsoft.com/office/drawing/2014/main" id="{3C42C08D-DE77-4796-A8D3-A4E42BCAC31E}"/>
              </a:ext>
            </a:extLst>
          </p:cNvPr>
          <p:cNvSpPr txBox="1"/>
          <p:nvPr/>
        </p:nvSpPr>
        <p:spPr>
          <a:xfrm>
            <a:off x="1223010" y="373302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/>
              <a:t>ДА</a:t>
            </a:r>
          </a:p>
        </p:txBody>
      </p:sp>
      <p:sp>
        <p:nvSpPr>
          <p:cNvPr id="9" name="Оквир за текст 8">
            <a:extLst>
              <a:ext uri="{FF2B5EF4-FFF2-40B4-BE49-F238E27FC236}">
                <a16:creationId xmlns:a16="http://schemas.microsoft.com/office/drawing/2014/main" id="{70AC3C87-95FB-4D8E-B7DF-EC3A93452D65}"/>
              </a:ext>
            </a:extLst>
          </p:cNvPr>
          <p:cNvSpPr txBox="1"/>
          <p:nvPr/>
        </p:nvSpPr>
        <p:spPr>
          <a:xfrm>
            <a:off x="735330" y="4194689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/>
              <a:t>ДА</a:t>
            </a:r>
          </a:p>
        </p:txBody>
      </p:sp>
      <p:sp>
        <p:nvSpPr>
          <p:cNvPr id="10" name="Оквир за текст 9">
            <a:extLst>
              <a:ext uri="{FF2B5EF4-FFF2-40B4-BE49-F238E27FC236}">
                <a16:creationId xmlns:a16="http://schemas.microsoft.com/office/drawing/2014/main" id="{B2386209-8310-46EE-8B52-C08B462B34B5}"/>
              </a:ext>
            </a:extLst>
          </p:cNvPr>
          <p:cNvSpPr txBox="1"/>
          <p:nvPr/>
        </p:nvSpPr>
        <p:spPr>
          <a:xfrm>
            <a:off x="5638800" y="291084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dirty="0"/>
          </a:p>
        </p:txBody>
      </p:sp>
      <p:sp>
        <p:nvSpPr>
          <p:cNvPr id="11" name="Оквир за текст 10">
            <a:extLst>
              <a:ext uri="{FF2B5EF4-FFF2-40B4-BE49-F238E27FC236}">
                <a16:creationId xmlns:a16="http://schemas.microsoft.com/office/drawing/2014/main" id="{2C56CC4C-8885-483B-9E44-DB6126C7B831}"/>
              </a:ext>
            </a:extLst>
          </p:cNvPr>
          <p:cNvSpPr txBox="1"/>
          <p:nvPr/>
        </p:nvSpPr>
        <p:spPr>
          <a:xfrm>
            <a:off x="787400" y="5371459"/>
            <a:ext cx="538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000" b="1" dirty="0">
                <a:solidFill>
                  <a:srgbClr val="FF0000"/>
                </a:solidFill>
              </a:rPr>
              <a:t>ПОТВРДНЕ РЕЧЕНИЦЕ</a:t>
            </a:r>
          </a:p>
        </p:txBody>
      </p:sp>
      <p:sp>
        <p:nvSpPr>
          <p:cNvPr id="12" name="Облачић с мислима: облак 11">
            <a:extLst>
              <a:ext uri="{FF2B5EF4-FFF2-40B4-BE49-F238E27FC236}">
                <a16:creationId xmlns:a16="http://schemas.microsoft.com/office/drawing/2014/main" id="{F328B318-2F58-43B7-B848-DF1C26843CDB}"/>
              </a:ext>
            </a:extLst>
          </p:cNvPr>
          <p:cNvSpPr/>
          <p:nvPr/>
        </p:nvSpPr>
        <p:spPr>
          <a:xfrm>
            <a:off x="6705600" y="74569"/>
            <a:ext cx="5334000" cy="3799840"/>
          </a:xfrm>
          <a:prstGeom prst="cloudCallout">
            <a:avLst>
              <a:gd name="adj1" fmla="val -42166"/>
              <a:gd name="adj2" fmla="val 81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</a:t>
            </a:r>
            <a:r>
              <a:rPr lang="sr-Cyrl-BA" sz="2800" dirty="0"/>
              <a:t> идем у шетњу.</a:t>
            </a:r>
          </a:p>
          <a:p>
            <a:pPr algn="ctr"/>
            <a:r>
              <a:rPr lang="sr-Cyrl-B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</a:t>
            </a:r>
            <a:r>
              <a:rPr lang="sr-Cyrl-BA" sz="2800" dirty="0"/>
              <a:t> волим те!</a:t>
            </a:r>
          </a:p>
          <a:p>
            <a:pPr algn="ctr"/>
            <a:r>
              <a:rPr lang="sr-Cyrl-BA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</a:t>
            </a:r>
            <a:r>
              <a:rPr lang="sr-Cyrl-BA" sz="2800" dirty="0"/>
              <a:t> волим чоколаду.</a:t>
            </a:r>
          </a:p>
        </p:txBody>
      </p:sp>
      <p:sp>
        <p:nvSpPr>
          <p:cNvPr id="13" name="Оквир за текст 12">
            <a:extLst>
              <a:ext uri="{FF2B5EF4-FFF2-40B4-BE49-F238E27FC236}">
                <a16:creationId xmlns:a16="http://schemas.microsoft.com/office/drawing/2014/main" id="{F77FC913-A9AB-41D9-9EF2-B8C18E527389}"/>
              </a:ext>
            </a:extLst>
          </p:cNvPr>
          <p:cNvSpPr txBox="1"/>
          <p:nvPr/>
        </p:nvSpPr>
        <p:spPr>
          <a:xfrm flipH="1">
            <a:off x="7653655" y="3863776"/>
            <a:ext cx="55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/>
              <a:t>НЕ</a:t>
            </a:r>
          </a:p>
        </p:txBody>
      </p:sp>
      <p:sp>
        <p:nvSpPr>
          <p:cNvPr id="18" name="Оквир за текст 17">
            <a:extLst>
              <a:ext uri="{FF2B5EF4-FFF2-40B4-BE49-F238E27FC236}">
                <a16:creationId xmlns:a16="http://schemas.microsoft.com/office/drawing/2014/main" id="{9FF84F3E-BF8A-4C17-9052-54BC28D88D17}"/>
              </a:ext>
            </a:extLst>
          </p:cNvPr>
          <p:cNvSpPr txBox="1"/>
          <p:nvPr/>
        </p:nvSpPr>
        <p:spPr>
          <a:xfrm>
            <a:off x="7150735" y="4471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/>
              <a:t>НЕ</a:t>
            </a:r>
          </a:p>
        </p:txBody>
      </p:sp>
      <p:sp>
        <p:nvSpPr>
          <p:cNvPr id="19" name="Оквир за текст 18">
            <a:extLst>
              <a:ext uri="{FF2B5EF4-FFF2-40B4-BE49-F238E27FC236}">
                <a16:creationId xmlns:a16="http://schemas.microsoft.com/office/drawing/2014/main" id="{5FE04755-7876-4C1A-AADB-BD42012A0AAA}"/>
              </a:ext>
            </a:extLst>
          </p:cNvPr>
          <p:cNvSpPr txBox="1"/>
          <p:nvPr/>
        </p:nvSpPr>
        <p:spPr>
          <a:xfrm>
            <a:off x="6855460" y="4894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/>
              <a:t>НЕ</a:t>
            </a:r>
          </a:p>
        </p:txBody>
      </p:sp>
      <p:sp>
        <p:nvSpPr>
          <p:cNvPr id="20" name="Оквир за текст 19">
            <a:extLst>
              <a:ext uri="{FF2B5EF4-FFF2-40B4-BE49-F238E27FC236}">
                <a16:creationId xmlns:a16="http://schemas.microsoft.com/office/drawing/2014/main" id="{6720D54C-F0BF-4A8B-8BC9-F86D15B3118B}"/>
              </a:ext>
            </a:extLst>
          </p:cNvPr>
          <p:cNvSpPr txBox="1"/>
          <p:nvPr/>
        </p:nvSpPr>
        <p:spPr>
          <a:xfrm>
            <a:off x="6705600" y="5340681"/>
            <a:ext cx="5821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b="1" dirty="0">
                <a:solidFill>
                  <a:schemeClr val="accent1"/>
                </a:solidFill>
              </a:rPr>
              <a:t>ОДРИЧНЕ РЕЧЕНИЦЕ</a:t>
            </a:r>
          </a:p>
        </p:txBody>
      </p:sp>
    </p:spTree>
    <p:extLst>
      <p:ext uri="{BB962C8B-B14F-4D97-AF65-F5344CB8AC3E}">
        <p14:creationId xmlns:p14="http://schemas.microsoft.com/office/powerpoint/2010/main" val="84318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1" grpId="0"/>
      <p:bldP spid="12" grpId="0" animBg="1"/>
      <p:bldP spid="13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слов 4">
            <a:extLst>
              <a:ext uri="{FF2B5EF4-FFF2-40B4-BE49-F238E27FC236}">
                <a16:creationId xmlns:a16="http://schemas.microsoft.com/office/drawing/2014/main" id="{E6FB5C4D-922D-4A5B-9BE6-32B5A531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br>
              <a:rPr lang="sr-Cyrl-BA" dirty="0"/>
            </a:br>
            <a:endParaRPr lang="sr-Cyrl-BA" dirty="0"/>
          </a:p>
        </p:txBody>
      </p:sp>
      <p:sp>
        <p:nvSpPr>
          <p:cNvPr id="6" name="Чувар мјеста за текст 5">
            <a:extLst>
              <a:ext uri="{FF2B5EF4-FFF2-40B4-BE49-F238E27FC236}">
                <a16:creationId xmlns:a16="http://schemas.microsoft.com/office/drawing/2014/main" id="{96F503E2-2432-4291-8986-F658FC7EA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680" y="183832"/>
            <a:ext cx="5052695" cy="1325563"/>
          </a:xfrm>
        </p:spPr>
        <p:txBody>
          <a:bodyPr>
            <a:noAutofit/>
          </a:bodyPr>
          <a:lstStyle/>
          <a:p>
            <a:pPr algn="ctr"/>
            <a:r>
              <a:rPr lang="sr-Cyrl-BA" sz="3200" dirty="0">
                <a:solidFill>
                  <a:srgbClr val="FF0000"/>
                </a:solidFill>
              </a:rPr>
              <a:t>ПОТВРЂУЈЕМО</a:t>
            </a:r>
          </a:p>
          <a:p>
            <a:pPr algn="ctr"/>
            <a:r>
              <a:rPr lang="sr-Cyrl-BA" sz="3200" dirty="0">
                <a:solidFill>
                  <a:srgbClr val="FF0000"/>
                </a:solidFill>
              </a:rPr>
              <a:t>ДА</a:t>
            </a:r>
          </a:p>
        </p:txBody>
      </p:sp>
      <p:sp>
        <p:nvSpPr>
          <p:cNvPr id="7" name="Чувар мјеста за садржај 6">
            <a:extLst>
              <a:ext uri="{FF2B5EF4-FFF2-40B4-BE49-F238E27FC236}">
                <a16:creationId xmlns:a16="http://schemas.microsoft.com/office/drawing/2014/main" id="{F277FA71-7DCA-4879-9543-F37B0940B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1" y="1509394"/>
            <a:ext cx="5157787" cy="46983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BA" b="1" dirty="0">
                <a:solidFill>
                  <a:srgbClr val="FF0000"/>
                </a:solidFill>
              </a:rPr>
              <a:t>ХОЋУ</a:t>
            </a:r>
            <a:r>
              <a:rPr lang="sr-Cyrl-BA" b="1" dirty="0"/>
              <a:t> </a:t>
            </a:r>
          </a:p>
          <a:p>
            <a:pPr marL="0" indent="0">
              <a:buNone/>
            </a:pPr>
            <a:r>
              <a:rPr lang="sr-Cyrl-BA" dirty="0"/>
              <a:t>Хоћу петицу.</a:t>
            </a:r>
          </a:p>
          <a:p>
            <a:pPr marL="0" indent="0">
              <a:buNone/>
            </a:pPr>
            <a:r>
              <a:rPr lang="sr-Cyrl-BA" dirty="0"/>
              <a:t>Хоћу да учим.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b="1" dirty="0">
                <a:solidFill>
                  <a:srgbClr val="FF0000"/>
                </a:solidFill>
              </a:rPr>
              <a:t>ИМАМ</a:t>
            </a:r>
          </a:p>
          <a:p>
            <a:pPr marL="0" indent="0">
              <a:buNone/>
            </a:pPr>
            <a:r>
              <a:rPr lang="sr-Cyrl-BA" dirty="0"/>
              <a:t>Имам брата.</a:t>
            </a:r>
          </a:p>
          <a:p>
            <a:pPr marL="0" indent="0">
              <a:buNone/>
            </a:pPr>
            <a:r>
              <a:rPr lang="sr-Cyrl-BA" dirty="0"/>
              <a:t>Имам чист образ.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b="1" dirty="0">
                <a:solidFill>
                  <a:srgbClr val="FF0000"/>
                </a:solidFill>
              </a:rPr>
              <a:t>ЈЕСАМ.</a:t>
            </a:r>
          </a:p>
        </p:txBody>
      </p:sp>
      <p:sp>
        <p:nvSpPr>
          <p:cNvPr id="8" name="Чувар мјеста за текст 7">
            <a:extLst>
              <a:ext uri="{FF2B5EF4-FFF2-40B4-BE49-F238E27FC236}">
                <a16:creationId xmlns:a16="http://schemas.microsoft.com/office/drawing/2014/main" id="{A1193305-F2B5-4533-A0E8-AF558B10C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365125"/>
            <a:ext cx="5252721" cy="1224915"/>
          </a:xfrm>
        </p:spPr>
        <p:txBody>
          <a:bodyPr>
            <a:normAutofit/>
          </a:bodyPr>
          <a:lstStyle/>
          <a:p>
            <a:pPr algn="ctr"/>
            <a:r>
              <a:rPr lang="sr-Cyrl-BA" sz="3200" dirty="0">
                <a:solidFill>
                  <a:srgbClr val="0070C0"/>
                </a:solidFill>
              </a:rPr>
              <a:t>ОДРИЧЕМО </a:t>
            </a:r>
          </a:p>
          <a:p>
            <a:pPr algn="ctr"/>
            <a:r>
              <a:rPr lang="sr-Cyrl-BA" sz="3200" dirty="0">
                <a:solidFill>
                  <a:srgbClr val="0070C0"/>
                </a:solidFill>
              </a:rPr>
              <a:t>НЕ</a:t>
            </a:r>
          </a:p>
        </p:txBody>
      </p:sp>
      <p:sp>
        <p:nvSpPr>
          <p:cNvPr id="9" name="Чувар мјеста за садржај 8">
            <a:extLst>
              <a:ext uri="{FF2B5EF4-FFF2-40B4-BE49-F238E27FC236}">
                <a16:creationId xmlns:a16="http://schemas.microsoft.com/office/drawing/2014/main" id="{8DBEBA97-3AF5-41D6-B1AF-67E73E704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6014" y="1509394"/>
            <a:ext cx="5183188" cy="4606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BA" b="1" dirty="0">
                <a:solidFill>
                  <a:srgbClr val="0070C0"/>
                </a:solidFill>
              </a:rPr>
              <a:t>НЕЋУ</a:t>
            </a:r>
          </a:p>
          <a:p>
            <a:pPr marL="0" indent="0">
              <a:buNone/>
            </a:pPr>
            <a:r>
              <a:rPr lang="sr-Cyrl-BA" dirty="0"/>
              <a:t>Нећу јединицу.</a:t>
            </a:r>
          </a:p>
          <a:p>
            <a:pPr marL="0" indent="0">
              <a:buNone/>
            </a:pPr>
            <a:r>
              <a:rPr lang="sr-Cyrl-BA" dirty="0"/>
              <a:t>Нећу да сједим код куће.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b="1" dirty="0">
                <a:solidFill>
                  <a:srgbClr val="0070C0"/>
                </a:solidFill>
              </a:rPr>
              <a:t>НЕМАМ </a:t>
            </a:r>
          </a:p>
          <a:p>
            <a:pPr marL="0" indent="0">
              <a:buNone/>
            </a:pPr>
            <a:r>
              <a:rPr lang="sr-Cyrl-BA" dirty="0"/>
              <a:t>Немам брата.</a:t>
            </a:r>
          </a:p>
          <a:p>
            <a:pPr marL="0" indent="0">
              <a:buNone/>
            </a:pPr>
            <a:r>
              <a:rPr lang="sr-Cyrl-BA" dirty="0"/>
              <a:t>Немам сестру.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b="1" dirty="0">
                <a:solidFill>
                  <a:srgbClr val="0070C0"/>
                </a:solidFill>
              </a:rPr>
              <a:t>НИСАМ.</a:t>
            </a:r>
          </a:p>
        </p:txBody>
      </p:sp>
    </p:spTree>
    <p:extLst>
      <p:ext uri="{BB962C8B-B14F-4D97-AF65-F5344CB8AC3E}">
        <p14:creationId xmlns:p14="http://schemas.microsoft.com/office/powerpoint/2010/main" val="53707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слов 6">
            <a:extLst>
              <a:ext uri="{FF2B5EF4-FFF2-40B4-BE49-F238E27FC236}">
                <a16:creationId xmlns:a16="http://schemas.microsoft.com/office/drawing/2014/main" id="{F64670D5-0A72-4C07-8C02-C50C271DE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b="1" dirty="0"/>
              <a:t>Дате реченице претвори у потврдне.</a:t>
            </a:r>
          </a:p>
        </p:txBody>
      </p:sp>
      <p:sp>
        <p:nvSpPr>
          <p:cNvPr id="9" name="Чувар мјеста за текст 8">
            <a:extLst>
              <a:ext uri="{FF2B5EF4-FFF2-40B4-BE49-F238E27FC236}">
                <a16:creationId xmlns:a16="http://schemas.microsoft.com/office/drawing/2014/main" id="{AEE6BC7D-8D9E-4F9C-A7B5-A041B9D1DF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r-Cyrl-BA" dirty="0">
                <a:solidFill>
                  <a:srgbClr val="0070C0"/>
                </a:solidFill>
              </a:rPr>
              <a:t>ОДРИЧНЕ РЕЧЕНИЦЕ</a:t>
            </a:r>
          </a:p>
        </p:txBody>
      </p:sp>
      <p:sp>
        <p:nvSpPr>
          <p:cNvPr id="8" name="Чувар мјеста за садржај 7">
            <a:extLst>
              <a:ext uri="{FF2B5EF4-FFF2-40B4-BE49-F238E27FC236}">
                <a16:creationId xmlns:a16="http://schemas.microsoft.com/office/drawing/2014/main" id="{0B7E20A4-C7F9-4D15-9E59-E01A1C31F7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/>
              <a:t>Љиљана не зна да плива.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Не гледам цртане филмове.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Ја не знам да пишем.</a:t>
            </a:r>
          </a:p>
        </p:txBody>
      </p:sp>
      <p:sp>
        <p:nvSpPr>
          <p:cNvPr id="10" name="Чувар мјеста за текст 9">
            <a:extLst>
              <a:ext uri="{FF2B5EF4-FFF2-40B4-BE49-F238E27FC236}">
                <a16:creationId xmlns:a16="http://schemas.microsoft.com/office/drawing/2014/main" id="{E942FF4C-541F-47C3-8E67-47E0576ED6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r-Cyrl-BA" dirty="0">
                <a:solidFill>
                  <a:srgbClr val="FF0000"/>
                </a:solidFill>
              </a:rPr>
              <a:t>ПОТВРДНЕ РЕЧЕНИЦЕ</a:t>
            </a:r>
          </a:p>
        </p:txBody>
      </p:sp>
      <p:sp>
        <p:nvSpPr>
          <p:cNvPr id="11" name="Чувар мјеста за садржај 10">
            <a:extLst>
              <a:ext uri="{FF2B5EF4-FFF2-40B4-BE49-F238E27FC236}">
                <a16:creationId xmlns:a16="http://schemas.microsoft.com/office/drawing/2014/main" id="{176C0FE3-EC3A-4498-A0A8-D686D81FF94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/>
              <a:t>Љиљана зна да плива.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/>
              <a:t>Гледам цртане филмове.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Latn-BA" dirty="0"/>
              <a:t>Ja </a:t>
            </a:r>
            <a:r>
              <a:rPr lang="sr-Cyrl-BA" dirty="0"/>
              <a:t>знам да пишем.  </a:t>
            </a:r>
          </a:p>
          <a:p>
            <a:pPr marL="0" indent="0">
              <a:buNone/>
            </a:pPr>
            <a:r>
              <a:rPr lang="sr-Cyrl-BA" dirty="0"/>
              <a:t>             или </a:t>
            </a:r>
          </a:p>
          <a:p>
            <a:pPr marL="0" indent="0">
              <a:buNone/>
            </a:pPr>
            <a:r>
              <a:rPr lang="sr-Cyrl-BA" dirty="0"/>
              <a:t>Знам да пишем.</a:t>
            </a:r>
          </a:p>
          <a:p>
            <a:pPr marL="0" indent="0">
              <a:buNone/>
            </a:pPr>
            <a:endParaRPr lang="sr-Cyrl-BA" dirty="0"/>
          </a:p>
        </p:txBody>
      </p:sp>
    </p:spTree>
    <p:extLst>
      <p:ext uri="{BB962C8B-B14F-4D97-AF65-F5344CB8AC3E}">
        <p14:creationId xmlns:p14="http://schemas.microsoft.com/office/powerpoint/2010/main" val="115097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uild="p"/>
      <p:bldP spid="8" grpId="0" build="p"/>
      <p:bldP spid="10" grpId="0" build="p"/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слов 6">
            <a:extLst>
              <a:ext uri="{FF2B5EF4-FFF2-40B4-BE49-F238E27FC236}">
                <a16:creationId xmlns:a16="http://schemas.microsoft.com/office/drawing/2014/main" id="{1EFC1AE6-94BE-48F7-A627-1AE95814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r-Cyrl-BA" dirty="0"/>
            </a:br>
            <a:endParaRPr lang="sr-Cyrl-BA" dirty="0"/>
          </a:p>
        </p:txBody>
      </p:sp>
      <p:sp>
        <p:nvSpPr>
          <p:cNvPr id="8" name="Чувар мјеста за садржај 7">
            <a:extLst>
              <a:ext uri="{FF2B5EF4-FFF2-40B4-BE49-F238E27FC236}">
                <a16:creationId xmlns:a16="http://schemas.microsoft.com/office/drawing/2014/main" id="{249C7302-BC6C-43C0-A1AE-F9E5B8366F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r-Cyrl-BA" dirty="0"/>
          </a:p>
          <a:p>
            <a:pPr marL="0" indent="0">
              <a:buNone/>
            </a:pPr>
            <a:endParaRPr lang="sr-Cyrl-BA" dirty="0"/>
          </a:p>
        </p:txBody>
      </p:sp>
      <p:sp>
        <p:nvSpPr>
          <p:cNvPr id="9" name="Чувар мјеста за садржај 8">
            <a:extLst>
              <a:ext uri="{FF2B5EF4-FFF2-40B4-BE49-F238E27FC236}">
                <a16:creationId xmlns:a16="http://schemas.microsoft.com/office/drawing/2014/main" id="{370A781D-324C-4970-A1AF-9DBD8BD375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</p:txBody>
      </p:sp>
      <p:sp>
        <p:nvSpPr>
          <p:cNvPr id="10" name="Правоугаоник 9">
            <a:extLst>
              <a:ext uri="{FF2B5EF4-FFF2-40B4-BE49-F238E27FC236}">
                <a16:creationId xmlns:a16="http://schemas.microsoft.com/office/drawing/2014/main" id="{01513384-7CFF-42A7-8AAA-EC756AA284FA}"/>
              </a:ext>
            </a:extLst>
          </p:cNvPr>
          <p:cNvSpPr/>
          <p:nvPr/>
        </p:nvSpPr>
        <p:spPr>
          <a:xfrm>
            <a:off x="3850650" y="566241"/>
            <a:ext cx="40030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BA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САДА ЗНАМ:</a:t>
            </a:r>
            <a:endParaRPr lang="sr-Cyrl-BA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2" name="Талас 11">
            <a:extLst>
              <a:ext uri="{FF2B5EF4-FFF2-40B4-BE49-F238E27FC236}">
                <a16:creationId xmlns:a16="http://schemas.microsoft.com/office/drawing/2014/main" id="{ABFE082E-AE71-4175-AB87-741E2CA5A0AB}"/>
              </a:ext>
            </a:extLst>
          </p:cNvPr>
          <p:cNvSpPr/>
          <p:nvPr/>
        </p:nvSpPr>
        <p:spPr>
          <a:xfrm>
            <a:off x="538479" y="1690687"/>
            <a:ext cx="5338153" cy="4486276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/>
              <a:t>Реченица којом се нешто потврђује зове се </a:t>
            </a:r>
          </a:p>
          <a:p>
            <a:pPr algn="ctr"/>
            <a:r>
              <a:rPr lang="sr-Cyrl-BA" sz="2800" dirty="0"/>
              <a:t>ПОТВРДНА РЕЧЕНИЦА.</a:t>
            </a:r>
          </a:p>
        </p:txBody>
      </p:sp>
      <p:sp>
        <p:nvSpPr>
          <p:cNvPr id="13" name="Талас 12">
            <a:extLst>
              <a:ext uri="{FF2B5EF4-FFF2-40B4-BE49-F238E27FC236}">
                <a16:creationId xmlns:a16="http://schemas.microsoft.com/office/drawing/2014/main" id="{93DDF242-71FF-4141-AB35-8BF368038BC2}"/>
              </a:ext>
            </a:extLst>
          </p:cNvPr>
          <p:cNvSpPr/>
          <p:nvPr/>
        </p:nvSpPr>
        <p:spPr>
          <a:xfrm>
            <a:off x="6146802" y="1823263"/>
            <a:ext cx="5135416" cy="413480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/>
              <a:t>Реченица којом се нешто одриче назива се</a:t>
            </a:r>
          </a:p>
          <a:p>
            <a:pPr algn="ctr"/>
            <a:r>
              <a:rPr lang="sr-Cyrl-BA" sz="2800" dirty="0"/>
              <a:t> ОДРИЧНА РЕЧЕНИЦА.</a:t>
            </a:r>
          </a:p>
        </p:txBody>
      </p:sp>
    </p:spTree>
    <p:extLst>
      <p:ext uri="{BB962C8B-B14F-4D97-AF65-F5344CB8AC3E}">
        <p14:creationId xmlns:p14="http://schemas.microsoft.com/office/powerpoint/2010/main" val="35914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пакет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пакет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304</Words>
  <Application>Microsoft Office PowerPoint</Application>
  <PresentationFormat>Широки екран</PresentationFormat>
  <Paragraphs>96</Paragraphs>
  <Slides>11</Slides>
  <Notes>0</Notes>
  <HiddenSlides>0</HiddenSlides>
  <MMClips>0</MMClips>
  <ScaleCrop>false</ScaleCrop>
  <HeadingPairs>
    <vt:vector size="6" baseType="variant">
      <vt:variant>
        <vt:lpstr>Кориштени фонтови</vt:lpstr>
      </vt:variant>
      <vt:variant>
        <vt:i4>3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пакета Office</vt:lpstr>
      <vt:lpstr>PowerPoint презентација</vt:lpstr>
      <vt:lpstr>    </vt:lpstr>
      <vt:lpstr>    </vt:lpstr>
      <vt:lpstr>    </vt:lpstr>
      <vt:lpstr>    </vt:lpstr>
      <vt:lpstr>  </vt:lpstr>
      <vt:lpstr>         </vt:lpstr>
      <vt:lpstr>Дате реченице претвори у потврдне.</vt:lpstr>
      <vt:lpstr> </vt:lpstr>
      <vt:lpstr>Задаци за самосталан рад: </vt:lpstr>
      <vt:lpstr>PowerPoint презентација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Asus</dc:creator>
  <cp:lastModifiedBy>Asus</cp:lastModifiedBy>
  <cp:revision>21</cp:revision>
  <dcterms:created xsi:type="dcterms:W3CDTF">2020-12-09T16:27:46Z</dcterms:created>
  <dcterms:modified xsi:type="dcterms:W3CDTF">2020-12-11T12:20:42Z</dcterms:modified>
</cp:coreProperties>
</file>