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0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7EC12-69EE-48B8-9852-972F98125A96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54AC6-0F60-4803-BF5B-F44DCFD6BC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AE19F-A8A4-4F2B-83C4-F42DD1DD1891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6D63-9547-461A-A11D-13BEB2B4CF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AE19F-A8A4-4F2B-83C4-F42DD1DD1891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6D63-9547-461A-A11D-13BEB2B4CF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AE19F-A8A4-4F2B-83C4-F42DD1DD1891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6D63-9547-461A-A11D-13BEB2B4CF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AE19F-A8A4-4F2B-83C4-F42DD1DD1891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6D63-9547-461A-A11D-13BEB2B4CF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AE19F-A8A4-4F2B-83C4-F42DD1DD1891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6D63-9547-461A-A11D-13BEB2B4CF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AE19F-A8A4-4F2B-83C4-F42DD1DD1891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6D63-9547-461A-A11D-13BEB2B4CF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AE19F-A8A4-4F2B-83C4-F42DD1DD1891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6D63-9547-461A-A11D-13BEB2B4CF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AE19F-A8A4-4F2B-83C4-F42DD1DD1891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6D63-9547-461A-A11D-13BEB2B4CF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AE19F-A8A4-4F2B-83C4-F42DD1DD1891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6D63-9547-461A-A11D-13BEB2B4CF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AE19F-A8A4-4F2B-83C4-F42DD1DD1891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6D63-9547-461A-A11D-13BEB2B4CF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AE19F-A8A4-4F2B-83C4-F42DD1DD1891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B156D63-9547-461A-A11D-13BEB2B4CF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B9AE19F-A8A4-4F2B-83C4-F42DD1DD1891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B156D63-9547-461A-A11D-13BEB2B4CF0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9" r:id="rId1"/>
    <p:sldLayoutId id="2147484610" r:id="rId2"/>
    <p:sldLayoutId id="2147484611" r:id="rId3"/>
    <p:sldLayoutId id="2147484612" r:id="rId4"/>
    <p:sldLayoutId id="2147484613" r:id="rId5"/>
    <p:sldLayoutId id="2147484614" r:id="rId6"/>
    <p:sldLayoutId id="2147484615" r:id="rId7"/>
    <p:sldLayoutId id="2147484616" r:id="rId8"/>
    <p:sldLayoutId id="2147484617" r:id="rId9"/>
    <p:sldLayoutId id="2147484618" r:id="rId10"/>
    <p:sldLayoutId id="21474846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620688"/>
            <a:ext cx="7851648" cy="1944216"/>
          </a:xfrm>
        </p:spPr>
        <p:txBody>
          <a:bodyPr/>
          <a:lstStyle/>
          <a:p>
            <a:r>
              <a:rPr lang="en-US" dirty="0" smtClean="0"/>
              <a:t>Was </a:t>
            </a:r>
            <a:r>
              <a:rPr lang="en-US" dirty="0" err="1" smtClean="0"/>
              <a:t>gibt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in </a:t>
            </a:r>
            <a:r>
              <a:rPr lang="en-US" dirty="0" err="1" smtClean="0"/>
              <a:t>deiner</a:t>
            </a:r>
            <a:r>
              <a:rPr lang="en-US" dirty="0" smtClean="0"/>
              <a:t> </a:t>
            </a:r>
            <a:r>
              <a:rPr lang="en-US" dirty="0" err="1" smtClean="0"/>
              <a:t>Stadt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3" descr="68101019-cartoon-stadt-vektor-landschaft-für-kinder-karten-bücher-und-andere-verwendung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3356992"/>
            <a:ext cx="4968552" cy="32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de-DE" sz="4800" dirty="0" smtClean="0"/>
              <a:t>Vielen Dank und </a:t>
            </a:r>
            <a:r>
              <a:rPr lang="de-DE" sz="4800" dirty="0" err="1" smtClean="0"/>
              <a:t>Aufwiedersehen</a:t>
            </a:r>
            <a:r>
              <a:rPr lang="de-DE" sz="4800" dirty="0" smtClean="0"/>
              <a:t> </a:t>
            </a:r>
            <a:r>
              <a:rPr lang="de-DE" sz="4800" dirty="0" smtClean="0">
                <a:sym typeface="Wingdings" pitchFamily="2" charset="2"/>
              </a:rPr>
              <a:t>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Was </a:t>
            </a:r>
            <a:r>
              <a:rPr lang="en-US" sz="2800" dirty="0" err="1" smtClean="0"/>
              <a:t>gibt</a:t>
            </a:r>
            <a:r>
              <a:rPr lang="en-US" sz="2800" dirty="0" smtClean="0"/>
              <a:t> </a:t>
            </a:r>
            <a:r>
              <a:rPr lang="en-US" sz="2800" dirty="0" err="1" smtClean="0"/>
              <a:t>es</a:t>
            </a:r>
            <a:r>
              <a:rPr lang="en-US" sz="2800" dirty="0" smtClean="0"/>
              <a:t> in </a:t>
            </a:r>
            <a:r>
              <a:rPr lang="en-US" sz="2800" dirty="0" err="1" smtClean="0"/>
              <a:t>deiner</a:t>
            </a:r>
            <a:r>
              <a:rPr lang="en-US" sz="2800" dirty="0" smtClean="0"/>
              <a:t> </a:t>
            </a:r>
            <a:r>
              <a:rPr lang="en-US" sz="2800" dirty="0" err="1" smtClean="0"/>
              <a:t>Stadt</a:t>
            </a:r>
            <a:r>
              <a:rPr lang="en-US" sz="2800" dirty="0" smtClean="0"/>
              <a:t>? H</a:t>
            </a:r>
            <a:r>
              <a:rPr lang="de-DE" sz="2800" dirty="0" err="1" smtClean="0"/>
              <a:t>ört</a:t>
            </a:r>
            <a:r>
              <a:rPr lang="de-DE" sz="2800" dirty="0" smtClean="0"/>
              <a:t> zu und sprecht </a:t>
            </a:r>
            <a:r>
              <a:rPr lang="de-DE" sz="2800" dirty="0" smtClean="0"/>
              <a:t>nach. </a:t>
            </a:r>
            <a:endParaRPr lang="en-US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052736"/>
            <a:ext cx="4968552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864096"/>
          </a:xfrm>
        </p:spPr>
        <p:txBody>
          <a:bodyPr>
            <a:normAutofit/>
          </a:bodyPr>
          <a:lstStyle/>
          <a:p>
            <a:r>
              <a:rPr lang="de-DE" sz="4000" dirty="0" smtClean="0"/>
              <a:t>Was ist das? Schreibe mit Artikel </a:t>
            </a:r>
            <a:r>
              <a:rPr lang="de-DE" sz="4000" dirty="0" smtClean="0"/>
              <a:t>auf.</a:t>
            </a:r>
            <a:endParaRPr lang="en-US" sz="4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7560840" cy="51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99592" y="292494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der Platz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43808" y="292494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</a:t>
            </a:r>
            <a:r>
              <a:rPr lang="de-DE" dirty="0" smtClean="0"/>
              <a:t>as Rathaus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44008" y="292494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</a:t>
            </a:r>
            <a:r>
              <a:rPr lang="de-DE" dirty="0" smtClean="0"/>
              <a:t>as Denkmal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72200" y="292494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das Krankenhaus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9592" y="443711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der Markt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99792" y="4437112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die Fußgängerzone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716016" y="443711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die Kirche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60232" y="443711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</a:t>
            </a:r>
            <a:r>
              <a:rPr lang="de-DE" dirty="0" smtClean="0"/>
              <a:t>ie Galerie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3568" y="6021288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  das Schwimmbad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2771800" y="60212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die Bank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644008" y="594928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der Spielplatz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16216" y="594928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der Supermarkt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  <p:bldP spid="7" grpId="0" build="allAtOnce"/>
      <p:bldP spid="8" grpId="0" build="allAtOnce"/>
      <p:bldP spid="9" grpId="0" build="allAtOnce"/>
      <p:bldP spid="10" grpId="0" build="allAtOnce"/>
      <p:bldP spid="11" grpId="0" build="allAtOnce"/>
      <p:bldP spid="12" grpId="0" build="allAtOnce"/>
      <p:bldP spid="13" grpId="0" build="allAtOnce"/>
      <p:bldP spid="14" grpId="0" build="allAtOnce"/>
      <p:bldP spid="15" grpId="0" build="allAtOnce"/>
      <p:bldP spid="16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08112"/>
          </a:xfrm>
        </p:spPr>
        <p:txBody>
          <a:bodyPr/>
          <a:lstStyle/>
          <a:p>
            <a:r>
              <a:rPr lang="de-DE" dirty="0" smtClean="0"/>
              <a:t>Wo bin ich, schreibe auf.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700808"/>
            <a:ext cx="885698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95736" y="177281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</a:t>
            </a:r>
            <a:r>
              <a:rPr lang="de-DE" dirty="0" smtClean="0"/>
              <a:t>er Supermarkt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03848" y="220486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das Stadion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1560" y="306896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der grüne Markt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67944" y="350100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das Café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3568" y="429309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der Spielplatz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1560" y="501317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die Fußgängerzone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87824" y="5517232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</a:t>
            </a:r>
            <a:r>
              <a:rPr lang="de-DE" dirty="0" smtClean="0"/>
              <a:t>as Stadion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  <p:bldP spid="7" grpId="0" build="allAtOnce"/>
      <p:bldP spid="8" grpId="0" build="allAtOnce"/>
      <p:bldP spid="9" grpId="0" build="allAtOnce"/>
      <p:bldP spid="10" grpId="0" build="allAtOnce"/>
      <p:bldP spid="11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de-DE" sz="3600" dirty="0" smtClean="0"/>
              <a:t>Anja und Lea schreiben über ihr </a:t>
            </a:r>
            <a:r>
              <a:rPr lang="de-DE" sz="3600" dirty="0" smtClean="0"/>
              <a:t>Stadtviertel.</a:t>
            </a:r>
            <a:endParaRPr lang="en-US" sz="36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324036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24744"/>
            <a:ext cx="352839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212976"/>
            <a:ext cx="770485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020272" y="465313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20272" y="602128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0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92088"/>
          </a:xfrm>
        </p:spPr>
        <p:txBody>
          <a:bodyPr>
            <a:normAutofit/>
          </a:bodyPr>
          <a:lstStyle/>
          <a:p>
            <a:r>
              <a:rPr lang="de-DE" sz="3200" dirty="0" smtClean="0"/>
              <a:t>Kreuzt an, Kreuzberg, Pankow oder beide Viertel?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23792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                                                                Kreuzberg  Pankow</a:t>
            </a:r>
          </a:p>
          <a:p>
            <a:pPr marL="514350" indent="-514350">
              <a:buNone/>
            </a:pPr>
            <a:r>
              <a:rPr lang="de-DE" dirty="0" smtClean="0"/>
              <a:t>1. Hier gibt es viele Straßenkünstler.           ○              ○</a:t>
            </a:r>
          </a:p>
          <a:p>
            <a:pPr marL="514350" indent="-514350">
              <a:buNone/>
            </a:pPr>
            <a:r>
              <a:rPr lang="de-DE" dirty="0" smtClean="0"/>
              <a:t>2. </a:t>
            </a:r>
            <a:r>
              <a:rPr lang="de-DE" dirty="0" err="1" smtClean="0"/>
              <a:t>Stundenten</a:t>
            </a:r>
            <a:r>
              <a:rPr lang="de-DE" dirty="0" smtClean="0"/>
              <a:t> leben gern hier.                     ○              ○</a:t>
            </a:r>
          </a:p>
          <a:p>
            <a:pPr marL="514350" indent="-514350">
              <a:buNone/>
            </a:pPr>
            <a:r>
              <a:rPr lang="de-DE" dirty="0" smtClean="0"/>
              <a:t>3. Hier gibt es interessante Cafés.                ○              ○</a:t>
            </a:r>
          </a:p>
          <a:p>
            <a:pPr marL="514350" indent="-514350">
              <a:buNone/>
            </a:pPr>
            <a:r>
              <a:rPr lang="de-DE" dirty="0" smtClean="0"/>
              <a:t>4. Am Wochenende findet im Park</a:t>
            </a:r>
          </a:p>
          <a:p>
            <a:pPr marL="514350" indent="-514350">
              <a:buNone/>
            </a:pPr>
            <a:r>
              <a:rPr lang="de-DE" dirty="0" smtClean="0"/>
              <a:t>    ein Flohmarkt statt.                                   ○              ○</a:t>
            </a:r>
          </a:p>
          <a:p>
            <a:pPr marL="514350" indent="-514350">
              <a:buNone/>
            </a:pPr>
            <a:r>
              <a:rPr lang="de-DE" dirty="0" smtClean="0"/>
              <a:t>5. Hier gibt es einen Fluss.                            ○              ○</a:t>
            </a:r>
          </a:p>
          <a:p>
            <a:pPr marL="514350" indent="-514350">
              <a:buNone/>
            </a:pPr>
            <a:r>
              <a:rPr lang="de-DE" dirty="0" smtClean="0"/>
              <a:t>6. Hier gibt es einen See.                               ○              ○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44208" y="220486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X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44208" y="270892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X                     </a:t>
            </a:r>
            <a:r>
              <a:rPr lang="de-DE" dirty="0" err="1" smtClean="0"/>
              <a:t>X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44208" y="3212976"/>
            <a:ext cx="328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X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84368" y="414908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X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44208" y="465313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X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884368" y="508518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X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  <p:bldP spid="6" grpId="0" build="allAtOnce"/>
      <p:bldP spid="8" grpId="0" build="allAtOnce"/>
      <p:bldP spid="9" grpId="0" build="allAtOnce"/>
      <p:bldP spid="10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315416"/>
            <a:ext cx="8363272" cy="1296144"/>
          </a:xfrm>
        </p:spPr>
        <p:txBody>
          <a:bodyPr>
            <a:normAutofit/>
          </a:bodyPr>
          <a:lstStyle/>
          <a:p>
            <a:r>
              <a:rPr lang="de-DE" sz="3600" dirty="0" smtClean="0"/>
              <a:t>Welches Bild passt zu welcher Beschreibung?</a:t>
            </a:r>
            <a:endParaRPr lang="en-US" sz="36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525556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060848"/>
            <a:ext cx="406794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83568" y="328498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31840" y="3356992"/>
            <a:ext cx="40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5576" y="537321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47864" y="5301208"/>
            <a:ext cx="407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 build="allAtOnce"/>
      <p:bldP spid="9" grpId="0" build="allAtOnce"/>
      <p:bldP spid="10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Ergänzt was passt.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5"/>
            <a:ext cx="7056784" cy="5199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355976" y="1556792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Sofa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228184" y="1556792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Kaffeetisch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619672" y="2492896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Fernseher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851920" y="2492896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Sessel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588224" y="2492896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Lampe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915816" y="3356992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Waschbecken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508104" y="3356992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Toilette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691680" y="4149080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     Spiegel  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355976" y="4221088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Dusche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275856" y="5085184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Kühlschrank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6156176" y="5085184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Herd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3995936" y="594928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Bett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6516216" y="5949280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Schrank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  <p:bldP spid="7" grpId="0" build="allAtOnce"/>
      <p:bldP spid="8" grpId="0" build="allAtOnce"/>
      <p:bldP spid="9" grpId="0" build="allAtOnce"/>
      <p:bldP spid="10" grpId="0" build="allAtOnce"/>
      <p:bldP spid="11" grpId="0" build="allAtOnce"/>
      <p:bldP spid="12" grpId="0" build="allAtOnce"/>
      <p:bldP spid="13" grpId="0" build="allAtOnce"/>
      <p:bldP spid="14" grpId="0" build="allAtOnce"/>
      <p:bldP spid="15" grpId="0" build="allAtOnce"/>
      <p:bldP spid="16" grpId="0" build="allAtOnce"/>
      <p:bldP spid="17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Hausaufgaben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Beschreibe dein Wohnviertel/dein Dorf.</a:t>
            </a:r>
          </a:p>
          <a:p>
            <a:pPr>
              <a:buNone/>
            </a:pPr>
            <a:r>
              <a:rPr lang="de-DE" dirty="0" smtClean="0"/>
              <a:t>-Wo liegt es?</a:t>
            </a:r>
          </a:p>
          <a:p>
            <a:pPr>
              <a:buNone/>
            </a:pPr>
            <a:r>
              <a:rPr lang="de-DE" dirty="0" smtClean="0"/>
              <a:t>-Was gibt es dort zu sehen?</a:t>
            </a:r>
          </a:p>
          <a:p>
            <a:pPr>
              <a:buNone/>
            </a:pPr>
            <a:r>
              <a:rPr lang="de-DE" dirty="0" smtClean="0"/>
              <a:t>- Was gibt es dort alles?</a:t>
            </a:r>
          </a:p>
          <a:p>
            <a:pPr>
              <a:buNone/>
            </a:pPr>
            <a:r>
              <a:rPr lang="de-DE" dirty="0" smtClean="0"/>
              <a:t>- Was gefällt dir dort? </a:t>
            </a:r>
          </a:p>
          <a:p>
            <a:pPr>
              <a:buNone/>
            </a:pPr>
            <a:r>
              <a:rPr lang="de-DE" dirty="0" smtClean="0"/>
              <a:t>- Was gefällt dir nicht?</a:t>
            </a:r>
          </a:p>
          <a:p>
            <a:pPr>
              <a:buFontTx/>
              <a:buChar char="-"/>
            </a:pPr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145</TotalTime>
  <Words>245</Words>
  <Application>Microsoft Office PowerPoint</Application>
  <PresentationFormat>On-screen Show (4:3)</PresentationFormat>
  <Paragraphs>68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Flow</vt:lpstr>
      <vt:lpstr>Was gibt es in deiner Stadt?</vt:lpstr>
      <vt:lpstr>Was gibt es in deiner Stadt? Hört zu und sprecht nach. </vt:lpstr>
      <vt:lpstr>Was ist das? Schreibe mit Artikel auf.</vt:lpstr>
      <vt:lpstr>Wo bin ich, schreibe auf.</vt:lpstr>
      <vt:lpstr>Anja und Lea schreiben über ihr Stadtviertel.</vt:lpstr>
      <vt:lpstr>Kreuzt an, Kreuzberg, Pankow oder beide Viertel?</vt:lpstr>
      <vt:lpstr>Welches Bild passt zu welcher Beschreibung?</vt:lpstr>
      <vt:lpstr>Ergänzt was passt.</vt:lpstr>
      <vt:lpstr>Die Hausaufgaben</vt:lpstr>
      <vt:lpstr>Vielen Dank und Aufwiedersehen 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Was gibt es in deiner Stadt?</dc:title>
  <dc:creator>win7</dc:creator>
  <cp:lastModifiedBy>win7</cp:lastModifiedBy>
  <cp:revision>16</cp:revision>
  <dcterms:created xsi:type="dcterms:W3CDTF">2021-02-06T21:22:02Z</dcterms:created>
  <dcterms:modified xsi:type="dcterms:W3CDTF">2021-02-07T10:44:21Z</dcterms:modified>
</cp:coreProperties>
</file>