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>
        <p:scale>
          <a:sx n="77" d="100"/>
          <a:sy n="77" d="100"/>
        </p:scale>
        <p:origin x="-462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45533-B9FF-4D89-8028-8AE74D8BC152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EE5A1-711A-4641-940B-3E29B215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5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EE5A1-711A-4641-940B-3E29B215BB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1708" y="2404531"/>
            <a:ext cx="7766936" cy="1646302"/>
          </a:xfrm>
        </p:spPr>
        <p:txBody>
          <a:bodyPr/>
          <a:lstStyle/>
          <a:p>
            <a:r>
              <a:rPr lang="sr-Cyrl-BA" sz="8800" dirty="0" smtClean="0"/>
              <a:t>ПРИДЈЕВИ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97747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z="3200" dirty="0" smtClean="0">
                <a:solidFill>
                  <a:schemeClr val="tx1"/>
                </a:solidFill>
              </a:rPr>
              <a:t>Каква је јабука?</a:t>
            </a:r>
            <a:br>
              <a:rPr lang="sr-Cyrl-BA" sz="3200" dirty="0" smtClean="0">
                <a:solidFill>
                  <a:schemeClr val="tx1"/>
                </a:solidFill>
              </a:rPr>
            </a:br>
            <a:r>
              <a:rPr lang="sr-Latn-BA" sz="3200" dirty="0" smtClean="0">
                <a:solidFill>
                  <a:schemeClr val="tx1"/>
                </a:solidFill>
              </a:rPr>
              <a:t/>
            </a:r>
            <a:br>
              <a:rPr lang="sr-Latn-BA" sz="3200" dirty="0" smtClean="0">
                <a:solidFill>
                  <a:schemeClr val="tx1"/>
                </a:solidFill>
              </a:rPr>
            </a:br>
            <a:r>
              <a:rPr lang="sr-Latn-BA" sz="3200" dirty="0">
                <a:solidFill>
                  <a:schemeClr val="tx1"/>
                </a:solidFill>
              </a:rPr>
              <a:t/>
            </a:r>
            <a:br>
              <a:rPr lang="sr-Latn-BA" sz="3200" dirty="0">
                <a:solidFill>
                  <a:schemeClr val="tx1"/>
                </a:solidFill>
              </a:rPr>
            </a:br>
            <a:r>
              <a:rPr lang="sr-Latn-BA" sz="3200" dirty="0" smtClean="0">
                <a:solidFill>
                  <a:schemeClr val="tx1"/>
                </a:solidFill>
              </a:rPr>
              <a:t>J</a:t>
            </a:r>
            <a:r>
              <a:rPr lang="sr-Cyrl-BA" sz="3200" dirty="0" smtClean="0">
                <a:solidFill>
                  <a:schemeClr val="tx1"/>
                </a:solidFill>
              </a:rPr>
              <a:t>абука је: црвена,</a:t>
            </a:r>
            <a:r>
              <a:rPr lang="sr-Latn-BA" sz="3200" dirty="0" smtClean="0">
                <a:solidFill>
                  <a:schemeClr val="tx1"/>
                </a:solidFill>
              </a:rPr>
              <a:t> </a:t>
            </a:r>
            <a:r>
              <a:rPr lang="sr-Cyrl-BA" sz="3200" dirty="0" smtClean="0">
                <a:solidFill>
                  <a:schemeClr val="tx1"/>
                </a:solidFill>
              </a:rPr>
              <a:t>зрела,</a:t>
            </a:r>
            <a:r>
              <a:rPr lang="sr-Latn-BA" sz="3200" dirty="0" smtClean="0">
                <a:solidFill>
                  <a:schemeClr val="tx1"/>
                </a:solidFill>
              </a:rPr>
              <a:t> </a:t>
            </a:r>
            <a:r>
              <a:rPr lang="sr-Cyrl-BA" sz="3200" dirty="0" smtClean="0">
                <a:solidFill>
                  <a:schemeClr val="tx1"/>
                </a:solidFill>
              </a:rPr>
              <a:t>сочн</a:t>
            </a:r>
            <a:r>
              <a:rPr lang="sr-Latn-BA" sz="3200" dirty="0" smtClean="0">
                <a:solidFill>
                  <a:schemeClr val="tx1"/>
                </a:solidFill>
              </a:rPr>
              <a:t>a</a:t>
            </a:r>
            <a:r>
              <a:rPr lang="sr-Cyrl-BA" sz="3200" dirty="0" smtClean="0">
                <a:solidFill>
                  <a:schemeClr val="tx1"/>
                </a:solidFill>
              </a:rPr>
              <a:t>,</a:t>
            </a:r>
            <a:r>
              <a:rPr lang="sr-Latn-BA" sz="3200" dirty="0" smtClean="0">
                <a:solidFill>
                  <a:schemeClr val="tx1"/>
                </a:solidFill>
              </a:rPr>
              <a:t> </a:t>
            </a:r>
            <a:r>
              <a:rPr lang="sr-Cyrl-BA" sz="3200" dirty="0" smtClean="0">
                <a:solidFill>
                  <a:schemeClr val="tx1"/>
                </a:solidFill>
              </a:rPr>
              <a:t>здрава</a:t>
            </a:r>
            <a:r>
              <a:rPr lang="sr-Latn-BA" sz="3200" dirty="0" smtClean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03" y="2564606"/>
            <a:ext cx="5262382" cy="3957637"/>
          </a:xfrm>
        </p:spPr>
      </p:pic>
    </p:spTree>
    <p:extLst>
      <p:ext uri="{BB962C8B-B14F-4D97-AF65-F5344CB8AC3E}">
        <p14:creationId xmlns:p14="http://schemas.microsoft.com/office/powerpoint/2010/main" val="117310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534" y="21605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800" dirty="0" smtClean="0">
                <a:solidFill>
                  <a:schemeClr val="tx1"/>
                </a:solidFill>
              </a:rPr>
              <a:t>Каква је торта?</a:t>
            </a:r>
          </a:p>
          <a:p>
            <a:pPr marL="0" indent="0">
              <a:buNone/>
            </a:pPr>
            <a:r>
              <a:rPr lang="sr-Cyrl-BA" sz="2800" dirty="0" smtClean="0">
                <a:solidFill>
                  <a:schemeClr val="tx1"/>
                </a:solidFill>
              </a:rPr>
              <a:t>Торта је: укусна, дивна, свјежа, округла</a:t>
            </a:r>
            <a:r>
              <a:rPr lang="sr-Latn-BA" sz="2800" dirty="0" smtClean="0">
                <a:solidFill>
                  <a:schemeClr val="tx1"/>
                </a:solidFill>
              </a:rPr>
              <a:t>.</a:t>
            </a:r>
            <a:endParaRPr lang="sr-Cyrl-BA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780" y="3412463"/>
            <a:ext cx="5106071" cy="26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3600" dirty="0" smtClean="0">
                <a:solidFill>
                  <a:schemeClr val="tx1"/>
                </a:solidFill>
              </a:rPr>
              <a:t>Каква је столица?</a:t>
            </a:r>
          </a:p>
          <a:p>
            <a:pPr marL="0" indent="0">
              <a:buNone/>
            </a:pPr>
            <a:r>
              <a:rPr lang="sr-Cyrl-BA" sz="3600" dirty="0" smtClean="0">
                <a:solidFill>
                  <a:schemeClr val="tx1"/>
                </a:solidFill>
              </a:rPr>
              <a:t>Столица је: удобна, велика, смеђа</a:t>
            </a:r>
            <a:r>
              <a:rPr lang="sr-Latn-BA" sz="3600" dirty="0" smtClean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17" y="4100975"/>
            <a:ext cx="2533651" cy="22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4000" b="1" dirty="0" smtClean="0">
                <a:solidFill>
                  <a:schemeClr val="tx1"/>
                </a:solidFill>
              </a:rPr>
              <a:t>Од придјева направи именице.</a:t>
            </a:r>
          </a:p>
          <a:p>
            <a:pPr marL="0" indent="0">
              <a:buNone/>
            </a:pPr>
            <a:r>
              <a:rPr lang="sr-Cyrl-BA" sz="4000" b="1" dirty="0" smtClean="0">
                <a:solidFill>
                  <a:schemeClr val="tx1"/>
                </a:solidFill>
              </a:rPr>
              <a:t>ЛЕДЕНА</a:t>
            </a:r>
          </a:p>
          <a:p>
            <a:pPr marL="0" indent="0">
              <a:buNone/>
            </a:pPr>
            <a:r>
              <a:rPr lang="sr-Cyrl-BA" sz="4000" b="1" dirty="0" smtClean="0">
                <a:solidFill>
                  <a:schemeClr val="tx1"/>
                </a:solidFill>
              </a:rPr>
              <a:t>СРЕЋАН</a:t>
            </a:r>
          </a:p>
          <a:p>
            <a:pPr marL="0" indent="0">
              <a:buNone/>
            </a:pPr>
            <a:r>
              <a:rPr lang="sr-Cyrl-BA" sz="4000" b="1" dirty="0" smtClean="0">
                <a:solidFill>
                  <a:schemeClr val="tx1"/>
                </a:solidFill>
              </a:rPr>
              <a:t>ОБЛАЧАН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3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r-Cyrl-BA" sz="3600" dirty="0" smtClean="0">
                <a:solidFill>
                  <a:schemeClr val="tx1"/>
                </a:solidFill>
              </a:rPr>
              <a:t>Од им</a:t>
            </a:r>
            <a:r>
              <a:rPr lang="sr-Latn-BA" sz="3600" dirty="0">
                <a:solidFill>
                  <a:schemeClr val="tx1"/>
                </a:solidFill>
              </a:rPr>
              <a:t>e</a:t>
            </a:r>
            <a:r>
              <a:rPr lang="sr-Cyrl-BA" sz="3600" dirty="0" smtClean="0">
                <a:solidFill>
                  <a:schemeClr val="tx1"/>
                </a:solidFill>
              </a:rPr>
              <a:t>ница направи придјеве.</a:t>
            </a:r>
          </a:p>
          <a:p>
            <a:pPr marL="0" indent="0">
              <a:buNone/>
            </a:pPr>
            <a:r>
              <a:rPr lang="sr-Cyrl-BA" sz="3600" dirty="0" smtClean="0">
                <a:solidFill>
                  <a:schemeClr val="tx1"/>
                </a:solidFill>
              </a:rPr>
              <a:t>СУНЦЕ</a:t>
            </a:r>
          </a:p>
          <a:p>
            <a:pPr marL="0" indent="0">
              <a:buNone/>
            </a:pPr>
            <a:r>
              <a:rPr lang="sr-Cyrl-BA" sz="3600" dirty="0" smtClean="0">
                <a:solidFill>
                  <a:schemeClr val="tx1"/>
                </a:solidFill>
              </a:rPr>
              <a:t>ТУГА</a:t>
            </a:r>
          </a:p>
          <a:p>
            <a:pPr marL="0" indent="0">
              <a:buNone/>
            </a:pPr>
            <a:r>
              <a:rPr lang="sr-Cyrl-BA" sz="3600" dirty="0" smtClean="0">
                <a:solidFill>
                  <a:schemeClr val="tx1"/>
                </a:solidFill>
              </a:rPr>
              <a:t>ПАМЕТ</a:t>
            </a:r>
          </a:p>
          <a:p>
            <a:pPr marL="0" indent="0">
              <a:buNone/>
            </a:pPr>
            <a:endParaRPr lang="sr-Cyrl-BA" sz="3600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9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85813"/>
            <a:ext cx="8596668" cy="4843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1700" dirty="0" smtClean="0">
                <a:solidFill>
                  <a:srgbClr val="00B050"/>
                </a:solidFill>
              </a:rPr>
              <a:t>     </a:t>
            </a:r>
            <a:r>
              <a:rPr lang="sr-Cyrl-BA" dirty="0" smtClean="0">
                <a:solidFill>
                  <a:schemeClr val="tx1"/>
                </a:solidFill>
              </a:rPr>
              <a:t>ЧИНКВИНА </a:t>
            </a:r>
          </a:p>
          <a:p>
            <a:pPr marL="0" indent="0">
              <a:buNone/>
            </a:pPr>
            <a:r>
              <a:rPr lang="sr-Latn-BA" dirty="0" smtClean="0">
                <a:solidFill>
                  <a:schemeClr val="tx1"/>
                </a:solidFill>
              </a:rPr>
              <a:t>     </a:t>
            </a:r>
            <a:r>
              <a:rPr lang="sr-Cyrl-BA" dirty="0" smtClean="0">
                <a:solidFill>
                  <a:schemeClr val="tx1"/>
                </a:solidFill>
              </a:rPr>
              <a:t>1.ПРВИ СТИХ - 1 РИЈЕЧ ИМЕНИЦА (ТЕМА)</a:t>
            </a:r>
          </a:p>
          <a:p>
            <a:pPr marL="0" indent="0">
              <a:buNone/>
            </a:pPr>
            <a:r>
              <a:rPr lang="sr-Latn-BA" dirty="0" smtClean="0">
                <a:solidFill>
                  <a:schemeClr val="tx1"/>
                </a:solidFill>
              </a:rPr>
              <a:t>     </a:t>
            </a:r>
            <a:r>
              <a:rPr lang="sr-Cyrl-BA" dirty="0" smtClean="0">
                <a:solidFill>
                  <a:schemeClr val="tx1"/>
                </a:solidFill>
              </a:rPr>
              <a:t>2.ДРУГИ СТИХ - 2 РИЈЕЧИ –</a:t>
            </a:r>
            <a:r>
              <a:rPr lang="sr-Latn-BA" dirty="0" smtClean="0">
                <a:solidFill>
                  <a:schemeClr val="tx1"/>
                </a:solidFill>
              </a:rPr>
              <a:t> </a:t>
            </a:r>
            <a:r>
              <a:rPr lang="sr-Cyrl-BA" dirty="0" smtClean="0">
                <a:solidFill>
                  <a:schemeClr val="tx1"/>
                </a:solidFill>
              </a:rPr>
              <a:t>ПРИДЈЕВИ КОЈИ ОПИСУЈУ ИМЕНИЦУ-ТЕМУ</a:t>
            </a:r>
          </a:p>
          <a:p>
            <a:pPr marL="0" indent="0">
              <a:buNone/>
            </a:pPr>
            <a:r>
              <a:rPr lang="sr-Latn-BA" dirty="0" smtClean="0">
                <a:solidFill>
                  <a:schemeClr val="tx1"/>
                </a:solidFill>
              </a:rPr>
              <a:t>     </a:t>
            </a:r>
            <a:r>
              <a:rPr lang="sr-Cyrl-BA" dirty="0" smtClean="0">
                <a:solidFill>
                  <a:schemeClr val="tx1"/>
                </a:solidFill>
              </a:rPr>
              <a:t>3.ТРЕЋИ СТИХ – 3 РИЈЕЧИ – МОРАЈУ БИТИ ГЛАГОЛИ</a:t>
            </a:r>
          </a:p>
          <a:p>
            <a:pPr marL="0" indent="0">
              <a:buNone/>
            </a:pPr>
            <a:r>
              <a:rPr lang="sr-Latn-BA" dirty="0" smtClean="0">
                <a:solidFill>
                  <a:schemeClr val="tx1"/>
                </a:solidFill>
              </a:rPr>
              <a:t>     </a:t>
            </a:r>
            <a:r>
              <a:rPr lang="sr-Cyrl-BA" dirty="0" smtClean="0">
                <a:solidFill>
                  <a:schemeClr val="tx1"/>
                </a:solidFill>
              </a:rPr>
              <a:t>4.ЧЕТВРТИ СТИХ - ЈЕДАН ЛИЈЕП СТИХ (РЕЧЕНИЦА) О ИМЕНИЦИ –ТЕМИ</a:t>
            </a:r>
          </a:p>
          <a:p>
            <a:pPr marL="0" indent="0">
              <a:buNone/>
            </a:pPr>
            <a:r>
              <a:rPr lang="sr-Latn-BA" dirty="0" smtClean="0">
                <a:solidFill>
                  <a:schemeClr val="tx1"/>
                </a:solidFill>
              </a:rPr>
              <a:t>     </a:t>
            </a:r>
            <a:r>
              <a:rPr lang="sr-Cyrl-BA" dirty="0" smtClean="0">
                <a:solidFill>
                  <a:schemeClr val="tx1"/>
                </a:solidFill>
              </a:rPr>
              <a:t>5. ПЕТИ СТИХ - ЈЕДНА РИЈЕЧ КОЈА ОЗНАЧАВА СУШТИНУ ТЕМЕ</a:t>
            </a:r>
          </a:p>
          <a:p>
            <a:endParaRPr lang="sr-Cyrl-BA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Latn-BA" dirty="0" smtClean="0">
                <a:solidFill>
                  <a:schemeClr val="tx1"/>
                </a:solidFill>
              </a:rPr>
              <a:t>    </a:t>
            </a:r>
            <a:r>
              <a:rPr lang="sr-Cyrl-BA" smtClean="0">
                <a:solidFill>
                  <a:schemeClr val="tx1"/>
                </a:solidFill>
              </a:rPr>
              <a:t>1</a:t>
            </a:r>
            <a:r>
              <a:rPr lang="sr-Cyrl-BA" smtClean="0">
                <a:solidFill>
                  <a:schemeClr val="tx1"/>
                </a:solidFill>
              </a:rPr>
              <a:t>. </a:t>
            </a:r>
            <a:r>
              <a:rPr lang="sr-Cyrl-BA" dirty="0" smtClean="0">
                <a:solidFill>
                  <a:schemeClr val="tx1"/>
                </a:solidFill>
              </a:rPr>
              <a:t>ПРОЉЕЋЕ                                        </a:t>
            </a:r>
          </a:p>
          <a:p>
            <a:pPr marL="0" indent="0">
              <a:buNone/>
            </a:pPr>
            <a:r>
              <a:rPr lang="sr-Latn-BA" dirty="0" smtClean="0">
                <a:solidFill>
                  <a:schemeClr val="tx1"/>
                </a:solidFill>
              </a:rPr>
              <a:t>    </a:t>
            </a:r>
            <a:r>
              <a:rPr lang="sr-Cyrl-BA" dirty="0" smtClean="0">
                <a:solidFill>
                  <a:schemeClr val="tx1"/>
                </a:solidFill>
              </a:rPr>
              <a:t>2. ДИВНО,</a:t>
            </a:r>
            <a:r>
              <a:rPr lang="sr-Latn-BA" dirty="0" smtClean="0">
                <a:solidFill>
                  <a:schemeClr val="tx1"/>
                </a:solidFill>
              </a:rPr>
              <a:t> </a:t>
            </a:r>
            <a:r>
              <a:rPr lang="sr-Cyrl-BA" dirty="0" smtClean="0">
                <a:solidFill>
                  <a:schemeClr val="tx1"/>
                </a:solidFill>
              </a:rPr>
              <a:t>СУНЧАНО</a:t>
            </a:r>
          </a:p>
          <a:p>
            <a:pPr marL="0" indent="0">
              <a:buNone/>
            </a:pPr>
            <a:r>
              <a:rPr lang="sr-Latn-BA" dirty="0" smtClean="0">
                <a:solidFill>
                  <a:schemeClr val="tx1"/>
                </a:solidFill>
              </a:rPr>
              <a:t>    </a:t>
            </a:r>
            <a:r>
              <a:rPr lang="sr-Cyrl-BA" dirty="0" smtClean="0">
                <a:solidFill>
                  <a:schemeClr val="tx1"/>
                </a:solidFill>
              </a:rPr>
              <a:t>3.</a:t>
            </a:r>
            <a:r>
              <a:rPr lang="sr-Latn-BA" dirty="0" smtClean="0">
                <a:solidFill>
                  <a:schemeClr val="tx1"/>
                </a:solidFill>
              </a:rPr>
              <a:t> </a:t>
            </a:r>
            <a:r>
              <a:rPr lang="sr-Cyrl-BA" dirty="0" smtClean="0">
                <a:solidFill>
                  <a:schemeClr val="tx1"/>
                </a:solidFill>
              </a:rPr>
              <a:t>МИРИШЕ,</a:t>
            </a:r>
            <a:r>
              <a:rPr lang="sr-Latn-BA" dirty="0" smtClean="0">
                <a:solidFill>
                  <a:schemeClr val="tx1"/>
                </a:solidFill>
              </a:rPr>
              <a:t> </a:t>
            </a:r>
            <a:r>
              <a:rPr lang="sr-Cyrl-BA" dirty="0" smtClean="0">
                <a:solidFill>
                  <a:schemeClr val="tx1"/>
                </a:solidFill>
              </a:rPr>
              <a:t>ЛЕТИ,</a:t>
            </a:r>
            <a:r>
              <a:rPr lang="sr-Latn-BA" dirty="0" smtClean="0">
                <a:solidFill>
                  <a:schemeClr val="tx1"/>
                </a:solidFill>
              </a:rPr>
              <a:t> </a:t>
            </a:r>
            <a:r>
              <a:rPr lang="sr-Cyrl-BA" dirty="0" smtClean="0">
                <a:solidFill>
                  <a:schemeClr val="tx1"/>
                </a:solidFill>
              </a:rPr>
              <a:t>ЦВЈЕТА</a:t>
            </a:r>
          </a:p>
          <a:p>
            <a:pPr marL="0" indent="0">
              <a:buNone/>
            </a:pPr>
            <a:r>
              <a:rPr lang="sr-Cyrl-BA" dirty="0" smtClean="0">
                <a:solidFill>
                  <a:schemeClr val="tx1"/>
                </a:solidFill>
              </a:rPr>
              <a:t>    4.</a:t>
            </a:r>
            <a:r>
              <a:rPr lang="sr-Latn-BA" dirty="0" smtClean="0">
                <a:solidFill>
                  <a:schemeClr val="tx1"/>
                </a:solidFill>
              </a:rPr>
              <a:t> </a:t>
            </a:r>
            <a:r>
              <a:rPr lang="sr-Cyrl-BA" dirty="0" smtClean="0">
                <a:solidFill>
                  <a:schemeClr val="tx1"/>
                </a:solidFill>
              </a:rPr>
              <a:t>ОБОЈИЛО ЈЕ МОЈ ГРАД                                 </a:t>
            </a:r>
          </a:p>
          <a:p>
            <a:pPr marL="0" indent="0">
              <a:buNone/>
            </a:pPr>
            <a:r>
              <a:rPr lang="sr-Latn-BA" dirty="0" smtClean="0">
                <a:solidFill>
                  <a:schemeClr val="tx1"/>
                </a:solidFill>
              </a:rPr>
              <a:t>    </a:t>
            </a:r>
            <a:r>
              <a:rPr lang="sr-Cyrl-BA" dirty="0" smtClean="0">
                <a:solidFill>
                  <a:schemeClr val="tx1"/>
                </a:solidFill>
              </a:rPr>
              <a:t>5.БУЂЕЊЕ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9945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>
                <a:solidFill>
                  <a:schemeClr val="tx1"/>
                </a:solidFill>
              </a:rPr>
              <a:t>ЗА ОНЕ КОЈИ ЖЕЛЕ ЗНАТИ ВИШЕ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3600" dirty="0" smtClean="0">
                <a:solidFill>
                  <a:schemeClr val="tx1"/>
                </a:solidFill>
              </a:rPr>
              <a:t>Напиши  своју чинквину.</a:t>
            </a:r>
          </a:p>
          <a:p>
            <a:pPr marL="0" indent="0">
              <a:buNone/>
            </a:pPr>
            <a:r>
              <a:rPr lang="sr-Cyrl-BA" sz="3600" dirty="0" smtClean="0">
                <a:solidFill>
                  <a:schemeClr val="tx1"/>
                </a:solidFill>
              </a:rPr>
              <a:t>ШКОЛА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</TotalTime>
  <Words>150</Words>
  <Application>Microsoft Office PowerPoint</Application>
  <PresentationFormat>Prilagođavanje</PresentationFormat>
  <Paragraphs>31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Facet</vt:lpstr>
      <vt:lpstr>ПРИДЈЕВИ</vt:lpstr>
      <vt:lpstr>Каква је јабука?   Jабука је: црвена, зрела, сочнa, здрава.</vt:lpstr>
      <vt:lpstr>PowerPoint prezentacija</vt:lpstr>
      <vt:lpstr>PowerPoint prezentacija</vt:lpstr>
      <vt:lpstr>PowerPoint prezentacija</vt:lpstr>
      <vt:lpstr>PowerPoint prezentacija</vt:lpstr>
      <vt:lpstr> </vt:lpstr>
      <vt:lpstr>ЗА ОНЕ КОЈИ ЖЕЛЕ ЗНАТИ ВИШЕ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ПРИДЈЕВИ</dc:title>
  <dc:creator>Aljoša Lalović</dc:creator>
  <cp:lastModifiedBy>tatjana</cp:lastModifiedBy>
  <cp:revision>16</cp:revision>
  <dcterms:created xsi:type="dcterms:W3CDTF">2020-03-22T23:45:35Z</dcterms:created>
  <dcterms:modified xsi:type="dcterms:W3CDTF">2020-04-07T21:02:48Z</dcterms:modified>
</cp:coreProperties>
</file>