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F932F8-AA0B-4D46-BB5D-6FDF4CD4C17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06830C-0BC8-4D03-9AA2-9363F6C68A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6477000" cy="1828800"/>
          </a:xfrm>
        </p:spPr>
        <p:txBody>
          <a:bodyPr>
            <a:normAutofit/>
          </a:bodyPr>
          <a:lstStyle/>
          <a:p>
            <a:r>
              <a:rPr lang="sr-Cyrl-B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ИЗВЈЕШТАВАЊЕ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5791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Вјероватно сте чули када спикер на телевизији или радију каже:</a:t>
            </a:r>
          </a:p>
          <a:p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„Сада ћете чути извјештај са кошаркашке утакмице“.</a:t>
            </a:r>
          </a:p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У уторак, 15. 3. 2020. године је пред пуним трибинама дворане у Бијељини, одигран кошаркашки меч између КК Радник и КК Младост. Домаћин се равноправно борио до краја треће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четвртине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 је тада Младост повела са 10 недостижних поена и завршила утакмицу побједом. Навијачи домаћег тима су отишли с меча разочарани, али спремни да и даље подржавају свој тим. Занимљивост на овом мечу је била та да је КК Радник играо у „заборављеној“ гарнитури црвених дресова од 2010. год. &gt;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нас новинар обавјештава о неком догађају, онда кажемо да нас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извјештава.</a:t>
            </a:r>
          </a:p>
          <a:p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који новинар пише како би нас обавијестио о нечему зове се </a:t>
            </a:r>
          </a:p>
          <a:p>
            <a:pPr marL="0" indent="0" algn="ctr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ВИЈЕСТ.</a:t>
            </a:r>
          </a:p>
          <a:p>
            <a:pPr marL="0" indent="0" algn="ctr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Људи који пишу извјештај или вијест зову се 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извјештачи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новинари.</a:t>
            </a:r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 то извјештавање?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извјештај мора да садржи одговоре на сљедећа питања: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Шта се догодило?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 су учесници догађаја?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Гдје се догодило?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Када се догодило?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 се догодило?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Можеш извјештавати о догађајима: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у школи:     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спортским догађајима,</a:t>
            </a:r>
          </a:p>
          <a:p>
            <a:pPr marL="1874520" lvl="5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екскурзији,</a:t>
            </a:r>
          </a:p>
          <a:p>
            <a:pPr marL="1874520" lvl="5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излету,</a:t>
            </a:r>
          </a:p>
          <a:p>
            <a:pPr marL="1874520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школским приредбама... </a:t>
            </a:r>
          </a:p>
          <a:p>
            <a:pPr marL="0" lvl="5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 мјесту у којем живиш:</a:t>
            </a:r>
          </a:p>
          <a:p>
            <a:pPr marL="346075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- успјеху на спортским такмичењима,</a:t>
            </a:r>
          </a:p>
          <a:p>
            <a:pPr marL="346075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позоришним представама,</a:t>
            </a:r>
          </a:p>
          <a:p>
            <a:pPr marL="346075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културним манифестацијама,</a:t>
            </a:r>
          </a:p>
          <a:p>
            <a:pPr marL="346075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временским неприликама,</a:t>
            </a:r>
          </a:p>
          <a:p>
            <a:pPr marL="346075" lvl="5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необичним и несвакидашњим догађајима...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још морате знати о извјештају?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мора бити: </a:t>
            </a:r>
          </a:p>
          <a:p>
            <a:pPr marL="803275" indent="-401638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кратак,</a:t>
            </a:r>
          </a:p>
          <a:p>
            <a:pPr marL="803275" indent="-401638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истинит (тачан),</a:t>
            </a:r>
          </a:p>
          <a:p>
            <a:pPr marL="803275" indent="-401638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јасан,</a:t>
            </a:r>
          </a:p>
          <a:p>
            <a:pPr marL="803275" indent="-401638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потпун (цјеловит).</a:t>
            </a:r>
          </a:p>
          <a:p>
            <a:pPr marL="401637" indent="0">
              <a:buNone/>
            </a:pPr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1637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заборави да извјештај мора да одговори на оних 5 питања (ко, шта, кад, гдје и како). </a:t>
            </a:r>
          </a:p>
          <a:p>
            <a:pPr marL="803275" indent="-4016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Домаћи рад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38400"/>
            <a:ext cx="8153400" cy="3657600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извјештај или вијест о догађају везаном за вирус „Корона“ који тренутно влада у нашем окружењу.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</TotalTime>
  <Words>309</Words>
  <Application>Microsoft Office PowerPoint</Application>
  <PresentationFormat>Projekcija na ekranu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Median</vt:lpstr>
      <vt:lpstr>ИЗВЈЕШТАВАЊЕ</vt:lpstr>
      <vt:lpstr>PowerPoint prezentacija</vt:lpstr>
      <vt:lpstr>Шта је то извјештавање?</vt:lpstr>
      <vt:lpstr>Сваки извјештај мора да садржи одговоре на сљедећа питања:</vt:lpstr>
      <vt:lpstr>Можеш извјештавати о догађајима:</vt:lpstr>
      <vt:lpstr>Шта још морате знати о извјештају?</vt:lpstr>
      <vt:lpstr>Домаћи рад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15</cp:revision>
  <dcterms:created xsi:type="dcterms:W3CDTF">2020-03-19T14:38:34Z</dcterms:created>
  <dcterms:modified xsi:type="dcterms:W3CDTF">2020-04-07T20:39:03Z</dcterms:modified>
</cp:coreProperties>
</file>