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5" r:id="rId3"/>
    <p:sldId id="265" r:id="rId4"/>
    <p:sldId id="262" r:id="rId5"/>
    <p:sldId id="260" r:id="rId6"/>
    <p:sldId id="263" r:id="rId7"/>
    <p:sldId id="261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660033"/>
    <a:srgbClr val="1C1C1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70" d="100"/>
          <a:sy n="70" d="100"/>
        </p:scale>
        <p:origin x="13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3FCCB-B1CA-496B-97BA-08BB25912F04}" type="slidenum">
              <a:rPr lang="es-ES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4769F-82C9-4B44-9109-9A71A2A12DD6}" type="slidenum">
              <a:rPr lang="es-ES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30559-81CE-46AD-9212-4C149E917F13}" type="slidenum">
              <a:rPr lang="es-ES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FB3E9-5628-4F18-BE87-DC7382043EF0}" type="slidenum">
              <a:rPr lang="es-ES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F5827-5774-4C4F-93C7-72961A4D089D}" type="slidenum">
              <a:rPr lang="es-ES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533CF-B84C-438C-B509-C042D4F5BE54}" type="slidenum">
              <a:rPr lang="es-ES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8A161-9671-4A5E-876A-72C7D50A46D0}" type="slidenum">
              <a:rPr lang="es-ES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3DE25-03E2-4814-A2D1-692575612315}" type="slidenum">
              <a:rPr lang="es-ES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E7E78-C369-4759-9DBF-5B0BB35CECE3}" type="slidenum">
              <a:rPr lang="es-ES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748EF-36AC-47CE-87C5-BC4FAD322574}" type="slidenum">
              <a:rPr lang="es-ES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A1803-F126-418E-A1BF-D1CF36BA25FF}" type="slidenum">
              <a:rPr lang="es-ES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B3E3CBD-5CA6-433A-9242-0B90B04FC23F}" type="slidenum">
              <a:rPr lang="es-ES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428728" y="642918"/>
            <a:ext cx="6786610" cy="647700"/>
          </a:xfrm>
        </p:spPr>
        <p:txBody>
          <a:bodyPr/>
          <a:lstStyle/>
          <a:p>
            <a:pPr algn="l"/>
            <a:r>
              <a:rPr lang="sr-Latn-RS" sz="5400" b="1" dirty="0" smtClean="0">
                <a:solidFill>
                  <a:srgbClr val="FF0000"/>
                </a:solidFill>
              </a:rPr>
              <a:t>At the aquarium</a:t>
            </a:r>
            <a:endParaRPr lang="es-E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Turtles</a:t>
            </a:r>
            <a:endParaRPr lang="en-US" dirty="0"/>
          </a:p>
        </p:txBody>
      </p:sp>
      <p:pic>
        <p:nvPicPr>
          <p:cNvPr id="4" name="Content Placeholder 3" descr="turt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00200"/>
            <a:ext cx="8001056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 frog</a:t>
            </a:r>
            <a:endParaRPr lang="en-US" dirty="0"/>
          </a:p>
        </p:txBody>
      </p:sp>
      <p:pic>
        <p:nvPicPr>
          <p:cNvPr id="4" name="Content Placeholder 3" descr="fro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600200"/>
            <a:ext cx="7572428" cy="461488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Frogs</a:t>
            </a:r>
            <a:endParaRPr lang="en-US" dirty="0"/>
          </a:p>
        </p:txBody>
      </p:sp>
      <p:pic>
        <p:nvPicPr>
          <p:cNvPr id="4" name="Content Placeholder 3" descr="Green+frog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750099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325_20554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2230" y="-200025"/>
            <a:ext cx="9252585" cy="7053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 dolphin</a:t>
            </a:r>
            <a:endParaRPr lang="en-US" dirty="0"/>
          </a:p>
        </p:txBody>
      </p:sp>
      <p:pic>
        <p:nvPicPr>
          <p:cNvPr id="4" name="Content Placeholder 3" descr="bottlenose_dolphi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00994"/>
            <a:ext cx="7291414" cy="45243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</a:t>
            </a:r>
            <a:r>
              <a:rPr lang="sr-Latn-RS" dirty="0" smtClean="0"/>
              <a:t>olphins </a:t>
            </a:r>
            <a:endParaRPr lang="en-US" dirty="0"/>
          </a:p>
        </p:txBody>
      </p:sp>
      <p:pic>
        <p:nvPicPr>
          <p:cNvPr id="4" name="Content Placeholder 3" descr="dolphins-blue-sea-mammal-sk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7858180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 whale</a:t>
            </a:r>
            <a:endParaRPr lang="en-US" dirty="0"/>
          </a:p>
        </p:txBody>
      </p:sp>
      <p:pic>
        <p:nvPicPr>
          <p:cNvPr id="4" name="Content Placeholder 3" descr="Killer-wha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56384"/>
            <a:ext cx="7786742" cy="46983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W</a:t>
            </a:r>
            <a:r>
              <a:rPr lang="sr-Latn-RS" dirty="0" smtClean="0"/>
              <a:t>hales</a:t>
            </a:r>
            <a:endParaRPr lang="en-US" dirty="0"/>
          </a:p>
        </p:txBody>
      </p:sp>
      <p:pic>
        <p:nvPicPr>
          <p:cNvPr id="4" name="Content Placeholder 3" descr="wha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785926"/>
            <a:ext cx="7786742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 shark</a:t>
            </a:r>
            <a:endParaRPr lang="en-US" dirty="0"/>
          </a:p>
        </p:txBody>
      </p:sp>
      <p:pic>
        <p:nvPicPr>
          <p:cNvPr id="4" name="Content Placeholder 3" descr="a sha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928803"/>
            <a:ext cx="7715304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</a:t>
            </a:r>
            <a:r>
              <a:rPr lang="sr-Latn-RS" dirty="0" smtClean="0"/>
              <a:t>harks</a:t>
            </a:r>
            <a:endParaRPr lang="en-US" dirty="0"/>
          </a:p>
        </p:txBody>
      </p:sp>
      <p:pic>
        <p:nvPicPr>
          <p:cNvPr id="4" name="Content Placeholder 3" descr="shark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43050"/>
            <a:ext cx="7643866" cy="464347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 turtle</a:t>
            </a:r>
            <a:endParaRPr lang="en-US" dirty="0"/>
          </a:p>
        </p:txBody>
      </p:sp>
      <p:pic>
        <p:nvPicPr>
          <p:cNvPr id="4" name="Content Placeholder 3" descr="turt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071679"/>
            <a:ext cx="7500990" cy="429710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Diseño predeterminado</vt:lpstr>
      <vt:lpstr>At the aquarium</vt:lpstr>
      <vt:lpstr>PowerPoint Presentation</vt:lpstr>
      <vt:lpstr>A dolphin</vt:lpstr>
      <vt:lpstr>Dolphins </vt:lpstr>
      <vt:lpstr>A whale</vt:lpstr>
      <vt:lpstr>Whales</vt:lpstr>
      <vt:lpstr>A shark</vt:lpstr>
      <vt:lpstr>Sharks</vt:lpstr>
      <vt:lpstr>A turtle</vt:lpstr>
      <vt:lpstr>Turtles</vt:lpstr>
      <vt:lpstr>A frog</vt:lpstr>
      <vt:lpstr>Frogs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Mataruga Kristina i Dragan</cp:lastModifiedBy>
  <cp:revision>730</cp:revision>
  <dcterms:created xsi:type="dcterms:W3CDTF">2010-05-23T14:28:00Z</dcterms:created>
  <dcterms:modified xsi:type="dcterms:W3CDTF">2020-03-29T06:22:00Z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1033-11.2.0.9169</vt:lpwstr>
  </property>
</Properties>
</file>