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8" r:id="rId2"/>
    <p:sldId id="260" r:id="rId3"/>
    <p:sldId id="270" r:id="rId4"/>
    <p:sldId id="262" r:id="rId5"/>
    <p:sldId id="271" r:id="rId6"/>
    <p:sldId id="273" r:id="rId7"/>
    <p:sldId id="278" r:id="rId8"/>
    <p:sldId id="266" r:id="rId9"/>
    <p:sldId id="263" r:id="rId10"/>
    <p:sldId id="275" r:id="rId11"/>
    <p:sldId id="267" r:id="rId12"/>
    <p:sldId id="277" r:id="rId13"/>
    <p:sldId id="264" r:id="rId14"/>
    <p:sldId id="268" r:id="rId15"/>
    <p:sldId id="269" r:id="rId16"/>
  </p:sldIdLst>
  <p:sldSz cx="9144000" cy="6858000" type="screen4x3"/>
  <p:notesSz cx="6761163" cy="99425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19.3.2020.</a:t>
            </a:fld>
            <a:endParaRPr lang="sr-Latn-B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19.3.2020.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19.3.2020.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19.3.2020.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19.3.2020.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19.3.2020.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19.3.2020.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19.3.2020.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19.3.2020.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19.3.2020.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1E10-66D6-4EE2-B1D8-2F2DE4AC701D}" type="datetimeFigureOut">
              <a:rPr lang="sr-Latn-BA" smtClean="0"/>
              <a:t>19.3.2020.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88C1E10-66D6-4EE2-B1D8-2F2DE4AC701D}" type="datetimeFigureOut">
              <a:rPr lang="sr-Latn-BA" smtClean="0"/>
              <a:t>19.3.2020.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44C9B73-C0FD-4AA3-93C1-D987E4365AA5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75240" cy="3600400"/>
          </a:xfrm>
        </p:spPr>
        <p:txBody>
          <a:bodyPr>
            <a:normAutofit fontScale="90000"/>
          </a:bodyPr>
          <a:lstStyle/>
          <a:p>
            <a:r>
              <a:rPr lang="sr-Cyrl-BA" dirty="0" smtClean="0"/>
              <a:t/>
            </a:r>
            <a:br>
              <a:rPr lang="sr-Cyrl-BA" dirty="0" smtClean="0"/>
            </a:br>
            <a:r>
              <a:rPr lang="sr-Cyrl-BA" dirty="0"/>
              <a:t/>
            </a:r>
            <a:br>
              <a:rPr lang="sr-Cyrl-BA" dirty="0"/>
            </a:br>
            <a:r>
              <a:rPr lang="sr-Cyrl-BA" dirty="0" smtClean="0"/>
              <a:t/>
            </a:r>
            <a:br>
              <a:rPr lang="sr-Cyrl-BA" dirty="0" smtClean="0"/>
            </a:br>
            <a:r>
              <a:rPr lang="sr-Cyrl-BA" dirty="0"/>
              <a:t/>
            </a:r>
            <a:br>
              <a:rPr lang="sr-Cyrl-BA" dirty="0"/>
            </a:br>
            <a:r>
              <a:rPr lang="sr-Cyrl-BA" dirty="0" smtClean="0"/>
              <a:t>ЗАШТИТА, ОБНОВА </a:t>
            </a:r>
            <a:r>
              <a:rPr lang="sr-Cyrl-BA" smtClean="0"/>
              <a:t>И УНАПРЕЂЕЊЕ </a:t>
            </a:r>
            <a:r>
              <a:rPr lang="sr-Cyrl-BA" dirty="0" smtClean="0"/>
              <a:t>ЖИВОТНЕ СРЕДИНЕ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7257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r>
              <a:rPr lang="sr-Cyrl-BA" dirty="0" smtClean="0"/>
              <a:t>                          ФИЗИЧКИ ЗГАЂИВАЧИ</a:t>
            </a:r>
          </a:p>
          <a:p>
            <a:endParaRPr lang="sr-Cyrl-BA" dirty="0"/>
          </a:p>
          <a:p>
            <a:pPr marL="0" indent="0">
              <a:buNone/>
            </a:pPr>
            <a:endParaRPr lang="sr-Latn-B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4038"/>
            <a:ext cx="3168203" cy="187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30"/>
            <a:ext cx="302433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9"/>
            <a:ext cx="3024187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4038"/>
            <a:ext cx="3024336" cy="187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81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36912"/>
          </a:xfrm>
        </p:spPr>
        <p:txBody>
          <a:bodyPr>
            <a:normAutofit/>
          </a:bodyPr>
          <a:lstStyle/>
          <a:p>
            <a:r>
              <a:rPr lang="sr-Cyrl-BA" dirty="0" smtClean="0"/>
              <a:t>РАДИОАКТИВНО ЗАГАЂИВАЊЕ ЖИВОТНЕ СРЕДИНЕ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Cyrl-BA" dirty="0" smtClean="0"/>
          </a:p>
          <a:p>
            <a:endParaRPr lang="sr-Cyrl-BA" dirty="0"/>
          </a:p>
          <a:p>
            <a:r>
              <a:rPr lang="sr-Cyrl-BA" dirty="0" smtClean="0"/>
              <a:t>Радиоактивност је својство неке супстанце да емитује зрачење</a:t>
            </a:r>
          </a:p>
          <a:p>
            <a:r>
              <a:rPr lang="sr-Cyrl-BA" dirty="0" smtClean="0"/>
              <a:t>Може бити природно и вјештачко радиоактивно загађивање</a:t>
            </a:r>
          </a:p>
          <a:p>
            <a:r>
              <a:rPr lang="sr-Cyrl-BA" dirty="0" smtClean="0"/>
              <a:t>У природну радиоактивност спада космичко зрачење и природне радиоактивне стијене</a:t>
            </a:r>
          </a:p>
          <a:p>
            <a:r>
              <a:rPr lang="sr-Cyrl-BA" dirty="0" smtClean="0"/>
              <a:t>Вјештачка радиоактивност долази од нуклеарних електрана, нуклеарног оружја и нуклеарног отпада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25983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r>
              <a:rPr lang="sr-Cyrl-BA" dirty="0" smtClean="0"/>
              <a:t>                  РАДИОАКТИВНИ ЗАГАЂИВАЧИ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998" y="1402987"/>
            <a:ext cx="3206427" cy="170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02987"/>
            <a:ext cx="3103240" cy="1711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70646"/>
            <a:ext cx="3384376" cy="1704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55" y="4270646"/>
            <a:ext cx="3160409" cy="1704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47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924944"/>
          </a:xfrm>
        </p:spPr>
        <p:txBody>
          <a:bodyPr>
            <a:normAutofit/>
          </a:bodyPr>
          <a:lstStyle/>
          <a:p>
            <a:r>
              <a:rPr lang="sr-Cyrl-BA" dirty="0" smtClean="0"/>
              <a:t>БИОЛОШКИ ЗАГАЂИВАЧИ ЖИВОТНЕ СРЕДИНЕ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145435"/>
          </a:xfrm>
        </p:spPr>
        <p:txBody>
          <a:bodyPr>
            <a:normAutofit/>
          </a:bodyPr>
          <a:lstStyle/>
          <a:p>
            <a:endParaRPr lang="sr-Cyrl-BA" dirty="0" smtClean="0"/>
          </a:p>
          <a:p>
            <a:endParaRPr lang="sr-Cyrl-BA" dirty="0"/>
          </a:p>
          <a:p>
            <a:endParaRPr lang="sr-Cyrl-BA" dirty="0" smtClean="0"/>
          </a:p>
          <a:p>
            <a:endParaRPr lang="sr-Cyrl-BA" dirty="0"/>
          </a:p>
          <a:p>
            <a:endParaRPr lang="sr-Cyrl-BA" dirty="0" smtClean="0"/>
          </a:p>
          <a:p>
            <a:r>
              <a:rPr lang="sr-Cyrl-BA" dirty="0" smtClean="0"/>
              <a:t>Биолошко загађивање предтсвља промјене у екосистему изазване претходно наведеним загађивачима</a:t>
            </a:r>
          </a:p>
          <a:p>
            <a:r>
              <a:rPr lang="sr-Cyrl-BA" dirty="0" smtClean="0"/>
              <a:t>Биолошко загађивање је нпр. пркомјерни пораст разних популација, често патогених организама</a:t>
            </a:r>
          </a:p>
        </p:txBody>
      </p:sp>
    </p:spTree>
    <p:extLst>
      <p:ext uri="{BB962C8B-B14F-4D97-AF65-F5344CB8AC3E}">
        <p14:creationId xmlns:p14="http://schemas.microsoft.com/office/powerpoint/2010/main" val="34925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Загађујуће материје испољавају различито дејство на жива бића:</a:t>
            </a:r>
          </a:p>
          <a:p>
            <a:endParaRPr lang="sr-Cyrl-BA" dirty="0" smtClean="0"/>
          </a:p>
          <a:p>
            <a:pPr marL="137160" indent="0">
              <a:buNone/>
            </a:pPr>
            <a:r>
              <a:rPr lang="sr-Cyrl-BA" dirty="0" smtClean="0"/>
              <a:t>-хемијско дјеловање</a:t>
            </a:r>
          </a:p>
          <a:p>
            <a:pPr marL="137160" indent="0">
              <a:buNone/>
            </a:pPr>
            <a:r>
              <a:rPr lang="sr-Cyrl-BA" dirty="0" smtClean="0"/>
              <a:t>-канцерогено дјеловање</a:t>
            </a:r>
          </a:p>
          <a:p>
            <a:pPr marL="137160" indent="0">
              <a:buNone/>
            </a:pPr>
            <a:r>
              <a:rPr lang="sr-Cyrl-BA" dirty="0" smtClean="0"/>
              <a:t>-мутагено дјеловање</a:t>
            </a:r>
          </a:p>
          <a:p>
            <a:pPr marL="137160" indent="0">
              <a:buNone/>
            </a:pPr>
            <a:r>
              <a:rPr lang="sr-Cyrl-BA" dirty="0" smtClean="0"/>
              <a:t>-тератогено дјеловање</a:t>
            </a:r>
          </a:p>
          <a:p>
            <a:pPr marL="137160" indent="0">
              <a:buNone/>
            </a:pPr>
            <a:r>
              <a:rPr lang="sr-Cyrl-BA" dirty="0" smtClean="0"/>
              <a:t>-алергено дјеловање</a:t>
            </a:r>
          </a:p>
          <a:p>
            <a:pPr marL="137160" indent="0">
              <a:buNone/>
            </a:pPr>
            <a:endParaRPr lang="sr-Cyrl-BA" dirty="0" smtClean="0"/>
          </a:p>
          <a:p>
            <a:pPr marL="137160" indent="0">
              <a:buNone/>
            </a:pPr>
            <a:endParaRPr lang="sr-Cyrl-BA" dirty="0"/>
          </a:p>
          <a:p>
            <a:pPr marL="137160" indent="0">
              <a:buNone/>
            </a:pPr>
            <a:endParaRPr lang="sr-Cyrl-BA" dirty="0" smtClean="0"/>
          </a:p>
          <a:p>
            <a:pPr marL="137160" indent="0">
              <a:buNone/>
            </a:pPr>
            <a:endParaRPr lang="sr-Cyrl-BA" dirty="0"/>
          </a:p>
          <a:p>
            <a:pPr marL="137160" indent="0">
              <a:buNone/>
            </a:pPr>
            <a:endParaRPr lang="sr-Cyrl-BA" dirty="0" smtClean="0"/>
          </a:p>
          <a:p>
            <a:pPr marL="137160" indent="0">
              <a:buNone/>
            </a:pPr>
            <a:endParaRPr lang="sr-Cyrl-BA" dirty="0"/>
          </a:p>
          <a:p>
            <a:pPr marL="137160" indent="0">
              <a:buNone/>
            </a:pPr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319548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/>
          </a:bodyPr>
          <a:lstStyle/>
          <a:p>
            <a:r>
              <a:rPr lang="sr-Cyrl-BA" dirty="0" smtClean="0"/>
              <a:t>ИСТРАЖИ И ОБЈАСНИ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lnSpcReduction="10000"/>
          </a:bodyPr>
          <a:lstStyle/>
          <a:p>
            <a:r>
              <a:rPr lang="sr-Cyrl-BA" dirty="0" smtClean="0"/>
              <a:t>Има ли загађивача у твоме мјесту</a:t>
            </a:r>
          </a:p>
          <a:p>
            <a:r>
              <a:rPr lang="sr-Cyrl-BA" dirty="0" smtClean="0"/>
              <a:t>Ако има, који су</a:t>
            </a:r>
            <a:r>
              <a:rPr lang="sr-Cyrl-BA" dirty="0"/>
              <a:t> </a:t>
            </a:r>
            <a:r>
              <a:rPr lang="sr-Cyrl-BA" dirty="0" smtClean="0"/>
              <a:t> и шта највише загађују</a:t>
            </a:r>
          </a:p>
          <a:p>
            <a:r>
              <a:rPr lang="sr-Cyrl-BA" dirty="0" smtClean="0"/>
              <a:t>Објасни појмове:</a:t>
            </a:r>
          </a:p>
          <a:p>
            <a:pPr marL="0" indent="0">
              <a:buNone/>
            </a:pPr>
            <a:r>
              <a:rPr lang="sr-Cyrl-BA" dirty="0" smtClean="0"/>
              <a:t>   -мониторинг животне средине</a:t>
            </a:r>
          </a:p>
          <a:p>
            <a:pPr marL="0" indent="0">
              <a:buNone/>
            </a:pPr>
            <a:r>
              <a:rPr lang="sr-Cyrl-BA" dirty="0"/>
              <a:t> </a:t>
            </a:r>
            <a:r>
              <a:rPr lang="sr-Cyrl-BA" dirty="0" smtClean="0"/>
              <a:t>  -токсин</a:t>
            </a:r>
          </a:p>
          <a:p>
            <a:pPr marL="0" indent="0">
              <a:buNone/>
            </a:pPr>
            <a:r>
              <a:rPr lang="sr-Cyrl-BA" dirty="0"/>
              <a:t> </a:t>
            </a:r>
            <a:r>
              <a:rPr lang="sr-Cyrl-BA" dirty="0" smtClean="0"/>
              <a:t>  -тератоген</a:t>
            </a:r>
          </a:p>
          <a:p>
            <a:pPr marL="0" indent="0">
              <a:buNone/>
            </a:pPr>
            <a:r>
              <a:rPr lang="sr-Cyrl-BA" dirty="0"/>
              <a:t> </a:t>
            </a:r>
            <a:r>
              <a:rPr lang="sr-Cyrl-BA" dirty="0" smtClean="0"/>
              <a:t>  -мутаген</a:t>
            </a:r>
          </a:p>
          <a:p>
            <a:pPr marL="0" indent="0">
              <a:buNone/>
            </a:pPr>
            <a:r>
              <a:rPr lang="sr-Cyrl-BA" dirty="0"/>
              <a:t> </a:t>
            </a:r>
            <a:r>
              <a:rPr lang="sr-Cyrl-BA" dirty="0" smtClean="0"/>
              <a:t>  -малигни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r>
              <a:rPr lang="sr-Cyrl-BA" dirty="0"/>
              <a:t>Уџбеник </a:t>
            </a:r>
            <a:r>
              <a:rPr lang="sr-Cyrl-BA" dirty="0" smtClean="0"/>
              <a:t>биологије за 8. разред 99. – 103. стр.</a:t>
            </a:r>
          </a:p>
          <a:p>
            <a:pPr marL="0" indent="0">
              <a:buNone/>
            </a:pPr>
            <a:endParaRPr lang="sr-Cyrl-BA" dirty="0" smtClean="0"/>
          </a:p>
          <a:p>
            <a:endParaRPr lang="sr-Cyrl-BA" dirty="0" smtClean="0"/>
          </a:p>
        </p:txBody>
      </p:sp>
    </p:spTree>
    <p:extLst>
      <p:ext uri="{BB962C8B-B14F-4D97-AF65-F5344CB8AC3E}">
        <p14:creationId xmlns:p14="http://schemas.microsoft.com/office/powerpoint/2010/main" val="65233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64904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/>
            </a:r>
            <a:br>
              <a:rPr lang="sr-Latn-BA" dirty="0" smtClean="0"/>
            </a:br>
            <a:r>
              <a:rPr lang="sr-Cyrl-BA" dirty="0" smtClean="0"/>
              <a:t>ЧОВЈЕК И ЖИВОТНА СРЕДИНА</a:t>
            </a:r>
            <a:br>
              <a:rPr lang="sr-Cyrl-BA" dirty="0" smtClean="0"/>
            </a:b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r>
              <a:rPr lang="sr-Cyrl-BA" dirty="0" smtClean="0"/>
              <a:t>Човјек је снажно промијенио своју животну средину</a:t>
            </a:r>
          </a:p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r>
              <a:rPr lang="sr-Cyrl-BA" dirty="0" smtClean="0"/>
              <a:t>Потчинио је природу својим потребама и изазвао бројне негативне промјене које утичу и на самога човјека</a:t>
            </a:r>
          </a:p>
        </p:txBody>
      </p:sp>
    </p:spTree>
    <p:extLst>
      <p:ext uri="{BB962C8B-B14F-4D97-AF65-F5344CB8AC3E}">
        <p14:creationId xmlns:p14="http://schemas.microsoft.com/office/powerpoint/2010/main" val="253019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BA" dirty="0" smtClean="0"/>
              <a:t>Како човјек дјелује на природу?</a:t>
            </a:r>
          </a:p>
          <a:p>
            <a:pPr marL="0" indent="0">
              <a:buNone/>
            </a:pPr>
            <a:endParaRPr lang="sr-Cyrl-BA" dirty="0" smtClean="0"/>
          </a:p>
          <a:p>
            <a:pPr marL="457200" indent="-457200"/>
            <a:r>
              <a:rPr lang="sr-Cyrl-BA" dirty="0" smtClean="0"/>
              <a:t>Загађује воду, ваздух, </a:t>
            </a:r>
            <a:r>
              <a:rPr lang="sr-Cyrl-BA" dirty="0"/>
              <a:t>земљиште</a:t>
            </a:r>
            <a:endParaRPr lang="sr-Cyrl-BA" dirty="0" smtClean="0"/>
          </a:p>
          <a:p>
            <a:pPr marL="457200" indent="-457200"/>
            <a:r>
              <a:rPr lang="sr-Cyrl-BA" dirty="0" smtClean="0"/>
              <a:t>Уништава природне екосистеме</a:t>
            </a:r>
          </a:p>
          <a:p>
            <a:pPr marL="457200" indent="-457200"/>
            <a:r>
              <a:rPr lang="sr-Cyrl-BA" dirty="0" smtClean="0"/>
              <a:t>Уништава врсте биљака и животиња</a:t>
            </a:r>
          </a:p>
          <a:p>
            <a:pPr marL="457200" indent="-457200"/>
            <a:r>
              <a:rPr lang="sr-Cyrl-BA" dirty="0" smtClean="0"/>
              <a:t>Уништава велике површине пољопривредног земљишта</a:t>
            </a:r>
            <a:endParaRPr lang="sr-Latn-BA" dirty="0" smtClean="0"/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317305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dirty="0" smtClean="0"/>
              <a:t>ЗАГАЂИВАЧИ ЖИВОТНЕ СРЕДИНЕ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Cyrl-BA" dirty="0" smtClean="0"/>
              <a:t> </a:t>
            </a:r>
          </a:p>
          <a:p>
            <a:pPr marL="480060"/>
            <a:r>
              <a:rPr lang="sr-Cyrl-BA" dirty="0" smtClean="0"/>
              <a:t>Загађивање у животној средини врше загађујуће материје</a:t>
            </a:r>
            <a:endParaRPr lang="sr-Cyrl-BA" dirty="0"/>
          </a:p>
          <a:p>
            <a:pPr marL="137160" indent="0">
              <a:buNone/>
            </a:pPr>
            <a:endParaRPr lang="sr-Cyrl-BA" dirty="0"/>
          </a:p>
          <a:p>
            <a:r>
              <a:rPr lang="sr-Cyrl-BA" dirty="0"/>
              <a:t>Свака супстанца може да постане згађивач ако се појави у већој количини на непожељном мјесту</a:t>
            </a:r>
          </a:p>
          <a:p>
            <a:r>
              <a:rPr lang="sr-Cyrl-BA" dirty="0"/>
              <a:t>Она тада својим присуством мијења услове живота и живи свијет који ту </a:t>
            </a:r>
            <a:r>
              <a:rPr lang="sr-Cyrl-BA" dirty="0" smtClean="0"/>
              <a:t>живи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r>
              <a:rPr lang="sr-Cyrl-BA" smtClean="0"/>
              <a:t>Загађивачи животне средине </a:t>
            </a:r>
            <a:r>
              <a:rPr lang="sr-Cyrl-BA" dirty="0" smtClean="0"/>
              <a:t>могу бити:</a:t>
            </a:r>
          </a:p>
          <a:p>
            <a:pPr marL="0" indent="0">
              <a:buNone/>
            </a:pPr>
            <a:endParaRPr lang="sr-Cyrl-BA" dirty="0" smtClean="0"/>
          </a:p>
          <a:p>
            <a:r>
              <a:rPr lang="sr-Cyrl-BA" dirty="0" smtClean="0"/>
              <a:t>ПРИРОДНИ</a:t>
            </a:r>
          </a:p>
          <a:p>
            <a:endParaRPr lang="sr-Cyrl-BA" dirty="0" smtClean="0"/>
          </a:p>
          <a:p>
            <a:r>
              <a:rPr lang="sr-Cyrl-BA" dirty="0" smtClean="0"/>
              <a:t>ВЈЕШТАЧКИ      </a:t>
            </a:r>
          </a:p>
          <a:p>
            <a:pPr marL="0" indent="0">
              <a:buNone/>
            </a:pPr>
            <a:r>
              <a:rPr lang="sr-Cyrl-BA" dirty="0" smtClean="0"/>
              <a:t>       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357592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ПРИРОДНИ загађивачи животне средине су: </a:t>
            </a:r>
          </a:p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r>
              <a:rPr lang="sr-Cyrl-BA" dirty="0" smtClean="0"/>
              <a:t>вулканске ерупције</a:t>
            </a:r>
          </a:p>
          <a:p>
            <a:pPr marL="0" indent="0">
              <a:buNone/>
            </a:pPr>
            <a:r>
              <a:rPr lang="sr-Cyrl-BA" dirty="0" smtClean="0"/>
              <a:t>вјетрови</a:t>
            </a:r>
          </a:p>
          <a:p>
            <a:pPr marL="0" indent="0">
              <a:buNone/>
            </a:pPr>
            <a:r>
              <a:rPr lang="sr-Cyrl-BA" dirty="0" smtClean="0"/>
              <a:t>ултраљубичаста зрачења</a:t>
            </a:r>
            <a:endParaRPr lang="sr-Latn-B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3096"/>
            <a:ext cx="3424039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3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ВЈЕШТАЧКИ загађивачи животне средине су:</a:t>
            </a:r>
          </a:p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r>
              <a:rPr lang="sr-Cyrl-BA" dirty="0" smtClean="0"/>
              <a:t>домаћинства</a:t>
            </a:r>
          </a:p>
          <a:p>
            <a:pPr marL="0" indent="0">
              <a:buNone/>
            </a:pPr>
            <a:r>
              <a:rPr lang="sr-Cyrl-BA" dirty="0"/>
              <a:t>и</a:t>
            </a:r>
            <a:r>
              <a:rPr lang="sr-Cyrl-BA" dirty="0" smtClean="0"/>
              <a:t>ндустрија</a:t>
            </a:r>
          </a:p>
          <a:p>
            <a:pPr marL="0" indent="0">
              <a:buNone/>
            </a:pPr>
            <a:r>
              <a:rPr lang="sr-Cyrl-BA" dirty="0"/>
              <a:t>т</a:t>
            </a:r>
            <a:r>
              <a:rPr lang="sr-Cyrl-BA" dirty="0" smtClean="0"/>
              <a:t>ермоелектране</a:t>
            </a:r>
          </a:p>
          <a:p>
            <a:pPr marL="0" indent="0">
              <a:buNone/>
            </a:pPr>
            <a:r>
              <a:rPr lang="sr-Cyrl-BA" dirty="0"/>
              <a:t>н</a:t>
            </a:r>
            <a:r>
              <a:rPr lang="sr-Cyrl-BA" dirty="0" smtClean="0"/>
              <a:t>уклеарне електране</a:t>
            </a:r>
          </a:p>
          <a:p>
            <a:pPr marL="0" indent="0">
              <a:buNone/>
            </a:pPr>
            <a:r>
              <a:rPr lang="sr-Cyrl-BA" dirty="0"/>
              <a:t>м</a:t>
            </a:r>
            <a:r>
              <a:rPr lang="sr-Cyrl-BA" dirty="0" smtClean="0"/>
              <a:t>инерална ђубрива</a:t>
            </a:r>
            <a:endParaRPr lang="sr-Cyrl-B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155" y="4221088"/>
            <a:ext cx="504056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778" y="2420888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0889"/>
            <a:ext cx="2290654" cy="1571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0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Вјештачко загађивање може да буде: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r>
              <a:rPr lang="sr-Cyrl-BA" dirty="0" smtClean="0"/>
              <a:t>ХЕМИЈСКО</a:t>
            </a:r>
          </a:p>
          <a:p>
            <a:pPr marL="0" indent="0">
              <a:buNone/>
            </a:pPr>
            <a:r>
              <a:rPr lang="sr-Cyrl-BA" dirty="0" smtClean="0"/>
              <a:t>ФИЗИЧКО </a:t>
            </a:r>
          </a:p>
          <a:p>
            <a:pPr marL="0" indent="0">
              <a:buNone/>
            </a:pPr>
            <a:r>
              <a:rPr lang="sr-Cyrl-BA" dirty="0" smtClean="0"/>
              <a:t>РАДИОАКТИВНО</a:t>
            </a:r>
          </a:p>
          <a:p>
            <a:pPr marL="0" indent="0">
              <a:buNone/>
            </a:pPr>
            <a:r>
              <a:rPr lang="sr-Cyrl-BA" dirty="0" smtClean="0"/>
              <a:t>БИОЛОШКО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47409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20888"/>
          </a:xfrm>
        </p:spPr>
        <p:txBody>
          <a:bodyPr>
            <a:normAutofit/>
          </a:bodyPr>
          <a:lstStyle/>
          <a:p>
            <a:r>
              <a:rPr lang="sr-Cyrl-BA" dirty="0" smtClean="0"/>
              <a:t>ХЕМИЈСКИ ЗАГАЂИВАЧИ ЖИВОТНЕ СРЕДИНЕ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BA" dirty="0" smtClean="0"/>
          </a:p>
          <a:p>
            <a:endParaRPr lang="sr-Cyrl-BA" dirty="0" smtClean="0"/>
          </a:p>
          <a:p>
            <a:r>
              <a:rPr lang="sr-Cyrl-BA" dirty="0" smtClean="0"/>
              <a:t>Мијењају хемијски састав животне средине</a:t>
            </a:r>
          </a:p>
          <a:p>
            <a:endParaRPr lang="sr-Cyrl-BA" dirty="0" smtClean="0"/>
          </a:p>
          <a:p>
            <a:r>
              <a:rPr lang="sr-Cyrl-BA" dirty="0" smtClean="0"/>
              <a:t>Ту спадају бројна хемијска једињења која у животну средину долазе из разних  постројења попут индустрије прераде коже, индустрије шећера, топионица, преко отпадних вода..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20344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20888"/>
          </a:xfrm>
        </p:spPr>
        <p:txBody>
          <a:bodyPr>
            <a:normAutofit/>
          </a:bodyPr>
          <a:lstStyle/>
          <a:p>
            <a:r>
              <a:rPr lang="sr-Cyrl-BA" dirty="0" smtClean="0"/>
              <a:t>ФИЗИЧКИ ЗАГАЂИВАЧИ ЖИВОТНЕ СРЕДИНЕ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r-Cyrl-BA" dirty="0" smtClean="0"/>
          </a:p>
          <a:p>
            <a:endParaRPr lang="sr-Cyrl-BA" dirty="0"/>
          </a:p>
          <a:p>
            <a:r>
              <a:rPr lang="sr-Cyrl-BA" dirty="0" smtClean="0"/>
              <a:t>Подразумијева загађивање животне средине чврстим отпадом, топлотно загађивање воде, загађивање животне средине буком</a:t>
            </a:r>
          </a:p>
          <a:p>
            <a:r>
              <a:rPr lang="sr-Cyrl-BA" dirty="0" smtClean="0"/>
              <a:t>Чврсти отпад чине чађ, прашина, пластика, гума, порцулан, стари аутомобили..</a:t>
            </a:r>
          </a:p>
          <a:p>
            <a:r>
              <a:rPr lang="sr-Cyrl-BA" dirty="0" smtClean="0"/>
              <a:t>Топлотно загађивање воде често је у близини термоелектрана</a:t>
            </a:r>
          </a:p>
          <a:p>
            <a:r>
              <a:rPr lang="sr-Cyrl-BA" dirty="0" smtClean="0"/>
              <a:t>Вјештачка бука представља загађивача животне средине који изазива бројне поремећаје здравља код људи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30587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1182</TotalTime>
  <Words>371</Words>
  <Application>Microsoft Office PowerPoint</Application>
  <PresentationFormat>On-screen Show (4:3)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Executive</vt:lpstr>
      <vt:lpstr>    ЗАШТИТА, ОБНОВА И УНАПРЕЂЕЊЕ ЖИВОТНЕ СРЕДИНЕ</vt:lpstr>
      <vt:lpstr> ЧОВЈЕК И ЖИВОТНА СРЕДИНА </vt:lpstr>
      <vt:lpstr>PowerPoint Presentation</vt:lpstr>
      <vt:lpstr>ЗАГАЂИВАЧИ ЖИВОТНЕ СРЕДИНЕ</vt:lpstr>
      <vt:lpstr>PowerPoint Presentation</vt:lpstr>
      <vt:lpstr>PowerPoint Presentation</vt:lpstr>
      <vt:lpstr>PowerPoint Presentation</vt:lpstr>
      <vt:lpstr>ХЕМИЈСКИ ЗАГАЂИВАЧИ ЖИВОТНЕ СРЕДИНЕ</vt:lpstr>
      <vt:lpstr>ФИЗИЧКИ ЗАГАЂИВАЧИ ЖИВОТНЕ СРЕДИНЕ</vt:lpstr>
      <vt:lpstr>PowerPoint Presentation</vt:lpstr>
      <vt:lpstr>РАДИОАКТИВНО ЗАГАЂИВАЊЕ ЖИВОТНЕ СРЕДИНЕ</vt:lpstr>
      <vt:lpstr>PowerPoint Presentation</vt:lpstr>
      <vt:lpstr>БИОЛОШКИ ЗАГАЂИВАЧИ ЖИВОТНЕ СРЕДИНЕ</vt:lpstr>
      <vt:lpstr>PowerPoint Presentation</vt:lpstr>
      <vt:lpstr>ИСТРАЖИ И ОБЈАСНИ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Goran</dc:creator>
  <cp:lastModifiedBy>Goran</cp:lastModifiedBy>
  <cp:revision>60</cp:revision>
  <cp:lastPrinted>2020-03-19T11:28:27Z</cp:lastPrinted>
  <dcterms:created xsi:type="dcterms:W3CDTF">2020-03-16T15:43:33Z</dcterms:created>
  <dcterms:modified xsi:type="dcterms:W3CDTF">2020-03-19T12:13:10Z</dcterms:modified>
</cp:coreProperties>
</file>