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7" r:id="rId3"/>
    <p:sldId id="278" r:id="rId4"/>
    <p:sldId id="279" r:id="rId5"/>
    <p:sldId id="280" r:id="rId6"/>
    <p:sldId id="282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ossa_PD_laptop2" initials="G" lastIdx="1" clrIdx="0">
    <p:extLst>
      <p:ext uri="{19B8F6BF-5375-455C-9EA6-DF929625EA0E}">
        <p15:presenceInfo xmlns:p15="http://schemas.microsoft.com/office/powerpoint/2012/main" userId="Glossa_PD_laptop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42E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6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9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3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1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6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5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4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1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0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8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706" y="267129"/>
            <a:ext cx="9842642" cy="5260368"/>
          </a:xfrm>
        </p:spPr>
        <p:txBody>
          <a:bodyPr>
            <a:normAutofit/>
          </a:bodyPr>
          <a:lstStyle/>
          <a:p>
            <a:r>
              <a:rPr lang="de-DE" sz="8800" b="1" dirty="0" smtClean="0">
                <a:latin typeface="+mn-lt"/>
                <a:cs typeface="Times New Roman" panose="02020603050405020304" pitchFamily="18" charset="0"/>
              </a:rPr>
              <a:t>Was essen die Deutschen?</a:t>
            </a:r>
            <a:br>
              <a:rPr lang="de-DE" sz="8800" b="1" dirty="0" smtClean="0">
                <a:latin typeface="+mn-lt"/>
                <a:cs typeface="Times New Roman" panose="02020603050405020304" pitchFamily="18" charset="0"/>
              </a:rPr>
            </a:br>
            <a:r>
              <a:rPr lang="de-DE" sz="60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Was esst ihr am liebsten zu Mittag?</a:t>
            </a:r>
            <a:r>
              <a:rPr lang="bs-Latn-BA" sz="8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bs-Latn-BA" sz="8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bs-Latn-BA" sz="2800" b="1" dirty="0">
                <a:latin typeface="+mn-lt"/>
                <a:cs typeface="Times New Roman" panose="02020603050405020304" pitchFamily="18" charset="0"/>
              </a:rPr>
              <a:t> 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97" y="3986374"/>
            <a:ext cx="3298004" cy="216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51" y="205485"/>
            <a:ext cx="1807876" cy="1458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614" y="1872432"/>
            <a:ext cx="1510298" cy="1731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1" y="205484"/>
            <a:ext cx="1731265" cy="1458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1" y="3811716"/>
            <a:ext cx="1731265" cy="1469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52" y="1982917"/>
            <a:ext cx="1807876" cy="1510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52" y="3811716"/>
            <a:ext cx="1807876" cy="1469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21" y="205485"/>
            <a:ext cx="1993187" cy="1458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20" y="1982916"/>
            <a:ext cx="1993187" cy="1510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21" y="3811716"/>
            <a:ext cx="1993187" cy="1469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02" y="205485"/>
            <a:ext cx="1818527" cy="14589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02" y="1874726"/>
            <a:ext cx="1818528" cy="16184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00" y="3811716"/>
            <a:ext cx="1818529" cy="1469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32" y="1137491"/>
            <a:ext cx="2270588" cy="1474470"/>
          </a:xfrm>
          <a:prstGeom prst="rect">
            <a:avLst/>
          </a:prstGeom>
        </p:spPr>
      </p:pic>
      <p:sp>
        <p:nvSpPr>
          <p:cNvPr id="16" name="AutoShape 2" descr="C:\Users\Glossa_PD_laptop2\Desktop\schwarzwaelder_kirschtorte_eisenhutundmayer_0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33" y="2822274"/>
            <a:ext cx="2270588" cy="166753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10800000" flipV="1">
            <a:off x="457129" y="5285283"/>
            <a:ext cx="11306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Spätzle</a:t>
            </a:r>
            <a:r>
              <a:rPr lang="de-DE" dirty="0" smtClean="0"/>
              <a:t> – </a:t>
            </a:r>
            <a:r>
              <a:rPr lang="de-DE" dirty="0" smtClean="0">
                <a:solidFill>
                  <a:schemeClr val="accent1"/>
                </a:solidFill>
              </a:rPr>
              <a:t>Milchreis</a:t>
            </a:r>
            <a:r>
              <a:rPr lang="de-DE" dirty="0" smtClean="0"/>
              <a:t> – </a:t>
            </a:r>
            <a:r>
              <a:rPr lang="de-DE" dirty="0" smtClean="0">
                <a:solidFill>
                  <a:schemeClr val="accent2"/>
                </a:solidFill>
              </a:rPr>
              <a:t>Fischstäbchen</a:t>
            </a:r>
            <a:r>
              <a:rPr lang="de-DE" dirty="0" smtClean="0"/>
              <a:t> – </a:t>
            </a:r>
            <a:r>
              <a:rPr lang="de-DE" dirty="0" smtClean="0">
                <a:solidFill>
                  <a:srgbClr val="00B050"/>
                </a:solidFill>
              </a:rPr>
              <a:t>Käsefondue</a:t>
            </a:r>
            <a:r>
              <a:rPr lang="de-DE" dirty="0" smtClean="0"/>
              <a:t> – </a:t>
            </a:r>
            <a:r>
              <a:rPr lang="de-DE" dirty="0" smtClean="0">
                <a:solidFill>
                  <a:srgbClr val="C00000"/>
                </a:solidFill>
              </a:rPr>
              <a:t>Frikadellen mit Kartoffelsalat </a:t>
            </a:r>
            <a:r>
              <a:rPr lang="de-DE" dirty="0" smtClean="0"/>
              <a:t>- </a:t>
            </a:r>
            <a:r>
              <a:rPr lang="de-DE" dirty="0" smtClean="0">
                <a:solidFill>
                  <a:srgbClr val="FF0000"/>
                </a:solidFill>
              </a:rPr>
              <a:t>Wienerschnitzel mit Bratkartoffeln </a:t>
            </a:r>
            <a:r>
              <a:rPr lang="de-DE" dirty="0" smtClean="0"/>
              <a:t>–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Tortellini mit Schinken-Sahne-Soße </a:t>
            </a:r>
            <a:r>
              <a:rPr lang="de-DE" dirty="0" smtClean="0"/>
              <a:t>– </a:t>
            </a:r>
            <a:r>
              <a:rPr lang="de-DE" dirty="0" smtClean="0">
                <a:solidFill>
                  <a:srgbClr val="0070C0"/>
                </a:solidFill>
              </a:rPr>
              <a:t>Apfelstrudel mit Vanillesoße </a:t>
            </a:r>
            <a:r>
              <a:rPr lang="de-DE" dirty="0" smtClean="0"/>
              <a:t>– </a:t>
            </a:r>
            <a:r>
              <a:rPr lang="de-DE" dirty="0" smtClean="0">
                <a:solidFill>
                  <a:srgbClr val="7030A0"/>
                </a:solidFill>
              </a:rPr>
              <a:t>Gemüsesuppe mit Nudeln </a:t>
            </a:r>
            <a:r>
              <a:rPr lang="de-DE" dirty="0" smtClean="0"/>
              <a:t>–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Pfannkuchen mit Zimt und Zucker </a:t>
            </a:r>
            <a:r>
              <a:rPr lang="de-DE" dirty="0" smtClean="0"/>
              <a:t>– </a:t>
            </a:r>
            <a:r>
              <a:rPr lang="de-DE" dirty="0" smtClean="0">
                <a:solidFill>
                  <a:srgbClr val="7030A0"/>
                </a:solidFill>
              </a:rPr>
              <a:t>Currywurst mit Pommes und Ketchup </a:t>
            </a:r>
            <a:r>
              <a:rPr lang="de-DE" dirty="0" smtClean="0"/>
              <a:t>– </a:t>
            </a:r>
            <a:r>
              <a:rPr lang="de-DE" dirty="0" smtClean="0">
                <a:solidFill>
                  <a:srgbClr val="0070C0"/>
                </a:solidFill>
              </a:rPr>
              <a:t>Marzipan</a:t>
            </a:r>
            <a:r>
              <a:rPr lang="de-DE" dirty="0" smtClean="0"/>
              <a:t> – </a:t>
            </a:r>
            <a:r>
              <a:rPr lang="de-DE" dirty="0" smtClean="0">
                <a:solidFill>
                  <a:srgbClr val="00B050"/>
                </a:solidFill>
              </a:rPr>
              <a:t>Wurst und Brezel </a:t>
            </a:r>
          </a:p>
          <a:p>
            <a:r>
              <a:rPr lang="de-DE" dirty="0" smtClean="0">
                <a:solidFill>
                  <a:srgbClr val="FF33CC"/>
                </a:solidFill>
              </a:rPr>
              <a:t>Scharzwälder Kirschtorte</a:t>
            </a:r>
            <a:endParaRPr lang="de-DE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6216" y="1068512"/>
            <a:ext cx="5753528" cy="44898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chemeClr val="tx1"/>
                </a:solidFill>
              </a:rPr>
              <a:t>Was möchtest du gern mal probieren?</a:t>
            </a:r>
          </a:p>
          <a:p>
            <a:pPr algn="ctr"/>
            <a:r>
              <a:rPr lang="de-DE" sz="3600" b="1" dirty="0" smtClean="0">
                <a:solidFill>
                  <a:schemeClr val="tx1"/>
                </a:solidFill>
              </a:rPr>
              <a:t>Was findest du lecker?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860" y="293279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2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7999" y="2551837"/>
            <a:ext cx="6404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smtClean="0"/>
              <a:t>Woher sind diese Spezialitäten?</a:t>
            </a:r>
            <a:endParaRPr lang="de-DE" sz="3600" b="1" dirty="0"/>
          </a:p>
        </p:txBody>
      </p:sp>
      <p:sp>
        <p:nvSpPr>
          <p:cNvPr id="5" name="AutoShape 2" descr="C:\Users\Glossa_PD_laptop2\Desktop\300px-Flag_of_Germany.sv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50" y="343810"/>
            <a:ext cx="2647950" cy="1724025"/>
          </a:xfrm>
          <a:prstGeom prst="rect">
            <a:avLst/>
          </a:prstGeom>
        </p:spPr>
      </p:pic>
      <p:pic>
        <p:nvPicPr>
          <p:cNvPr id="2052" name="Picture 4" descr="ZASTAVA AVSTRIJA 30 X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25" y="3092521"/>
            <a:ext cx="4096143" cy="362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Švajcarski Institut za mir i dijalog organizuje V I VI ljetnju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71" y="4166171"/>
            <a:ext cx="2597900" cy="179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58984" y="3328826"/>
            <a:ext cx="3245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Aus Deutschland?</a:t>
            </a:r>
          </a:p>
          <a:p>
            <a:r>
              <a:rPr lang="de-DE" sz="2400" b="1" dirty="0" smtClean="0"/>
              <a:t>Aus Österreich?</a:t>
            </a:r>
          </a:p>
          <a:p>
            <a:r>
              <a:rPr lang="de-DE" sz="2400" b="1" dirty="0" smtClean="0"/>
              <a:t>Aus der Schweiz?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57325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1151" y="305656"/>
            <a:ext cx="5311739" cy="324663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Guten Appetit!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9" y="3924728"/>
            <a:ext cx="2222643" cy="1148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97" y="3950210"/>
            <a:ext cx="1574800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22" y="3924727"/>
            <a:ext cx="3198688" cy="1122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135" y="3832261"/>
            <a:ext cx="2145584" cy="12152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1110" y="5191964"/>
            <a:ext cx="10253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</a:rPr>
              <a:t>d</a:t>
            </a:r>
            <a:r>
              <a:rPr lang="de-DE" sz="2400" b="1" dirty="0" smtClean="0">
                <a:solidFill>
                  <a:srgbClr val="0070C0"/>
                </a:solidFill>
              </a:rPr>
              <a:t>er Löffel</a:t>
            </a:r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smtClean="0">
                <a:solidFill>
                  <a:srgbClr val="0070C0"/>
                </a:solidFill>
              </a:rPr>
              <a:t>               </a:t>
            </a:r>
            <a:r>
              <a:rPr lang="de-DE" sz="2400" b="1" dirty="0" smtClean="0">
                <a:solidFill>
                  <a:srgbClr val="FF0000"/>
                </a:solidFill>
              </a:rPr>
              <a:t>die Gabel                </a:t>
            </a:r>
            <a:r>
              <a:rPr lang="de-DE" sz="2400" b="1" dirty="0" smtClean="0">
                <a:solidFill>
                  <a:srgbClr val="00B050"/>
                </a:solidFill>
              </a:rPr>
              <a:t>das Messer                                    </a:t>
            </a:r>
            <a:r>
              <a:rPr lang="de-DE" sz="2400" b="1" dirty="0" smtClean="0">
                <a:solidFill>
                  <a:srgbClr val="FF0000"/>
                </a:solidFill>
              </a:rPr>
              <a:t>die Tasse</a:t>
            </a:r>
            <a:r>
              <a:rPr lang="de-DE" b="1" dirty="0" smtClean="0"/>
              <a:t>	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7642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110" y="575353"/>
            <a:ext cx="707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Hausaufgabe: Lehrbuch, Seiten </a:t>
            </a:r>
            <a:r>
              <a:rPr lang="de-DE" dirty="0" smtClean="0">
                <a:solidFill>
                  <a:srgbClr val="FF0000"/>
                </a:solidFill>
              </a:rPr>
              <a:t>80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und </a:t>
            </a:r>
            <a:r>
              <a:rPr lang="de-DE" dirty="0" smtClean="0">
                <a:solidFill>
                  <a:srgbClr val="FF0000"/>
                </a:solidFill>
              </a:rPr>
              <a:t>81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3" y="1037690"/>
            <a:ext cx="4417888" cy="5476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24" y="1037690"/>
            <a:ext cx="4674741" cy="547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6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110" y="575353"/>
            <a:ext cx="707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Hausaufgabe: Arbeitsbuch, </a:t>
            </a:r>
            <a:r>
              <a:rPr lang="de-DE" dirty="0" smtClean="0">
                <a:solidFill>
                  <a:srgbClr val="FF0000"/>
                </a:solidFill>
              </a:rPr>
              <a:t>Seiten 54 und 55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656" y="1361060"/>
            <a:ext cx="5558860" cy="472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43" y="944685"/>
            <a:ext cx="4551453" cy="55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01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106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Was essen die Deutschen? Was esst ihr am liebsten zu Mittag?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Glossa_PD_laptop2</dc:creator>
  <cp:lastModifiedBy>Glossa_PD_laptop2</cp:lastModifiedBy>
  <cp:revision>24</cp:revision>
  <dcterms:created xsi:type="dcterms:W3CDTF">2020-03-31T11:46:53Z</dcterms:created>
  <dcterms:modified xsi:type="dcterms:W3CDTF">2020-04-01T07:46:02Z</dcterms:modified>
</cp:coreProperties>
</file>