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72" r:id="rId2"/>
    <p:sldId id="257" r:id="rId3"/>
    <p:sldId id="258" r:id="rId4"/>
    <p:sldId id="259" r:id="rId5"/>
    <p:sldId id="260" r:id="rId6"/>
    <p:sldId id="263" r:id="rId7"/>
    <p:sldId id="264" r:id="rId8"/>
    <p:sldId id="271" r:id="rId9"/>
    <p:sldId id="268" r:id="rId10"/>
    <p:sldId id="269" r:id="rId11"/>
    <p:sldId id="27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erica PC 10" initials="AP1" lastIdx="1" clrIdx="0">
    <p:extLst>
      <p:ext uri="{19B8F6BF-5375-455C-9EA6-DF929625EA0E}">
        <p15:presenceInfo xmlns="" xmlns:p15="http://schemas.microsoft.com/office/powerpoint/2012/main" userId="America PC 10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26" y="-7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4476A-8F82-40D7-852E-684A5BE9C035}" type="datetimeFigureOut">
              <a:rPr lang="en-US" smtClean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865C-DC5B-4BE7-91F7-C31D567C87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65411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4476A-8F82-40D7-852E-684A5BE9C035}" type="datetimeFigureOut">
              <a:rPr lang="en-US" smtClean="0"/>
              <a:pPr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865C-DC5B-4BE7-91F7-C31D567C87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90753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4476A-8F82-40D7-852E-684A5BE9C035}" type="datetimeFigureOut">
              <a:rPr lang="en-US" smtClean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865C-DC5B-4BE7-91F7-C31D567C87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26014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4476A-8F82-40D7-852E-684A5BE9C035}" type="datetimeFigureOut">
              <a:rPr lang="en-US" smtClean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865C-DC5B-4BE7-91F7-C31D567C874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518089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4476A-8F82-40D7-852E-684A5BE9C035}" type="datetimeFigureOut">
              <a:rPr lang="en-US" smtClean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865C-DC5B-4BE7-91F7-C31D567C87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65920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4476A-8F82-40D7-852E-684A5BE9C035}" type="datetimeFigureOut">
              <a:rPr lang="en-US" smtClean="0"/>
              <a:pPr/>
              <a:t>4/21/2020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865C-DC5B-4BE7-91F7-C31D567C87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196721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4476A-8F82-40D7-852E-684A5BE9C035}" type="datetimeFigureOut">
              <a:rPr lang="en-US" smtClean="0"/>
              <a:pPr/>
              <a:t>4/21/2020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865C-DC5B-4BE7-91F7-C31D567C87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93752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4476A-8F82-40D7-852E-684A5BE9C035}" type="datetimeFigureOut">
              <a:rPr lang="en-US" smtClean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865C-DC5B-4BE7-91F7-C31D567C87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66180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4476A-8F82-40D7-852E-684A5BE9C035}" type="datetimeFigureOut">
              <a:rPr lang="en-US" smtClean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865C-DC5B-4BE7-91F7-C31D567C87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009404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4476A-8F82-40D7-852E-684A5BE9C035}" type="datetimeFigureOut">
              <a:rPr lang="en-US" smtClean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865C-DC5B-4BE7-91F7-C31D567C87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304570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4476A-8F82-40D7-852E-684A5BE9C035}" type="datetimeFigureOut">
              <a:rPr lang="en-US" smtClean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865C-DC5B-4BE7-91F7-C31D567C87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238433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4476A-8F82-40D7-852E-684A5BE9C035}" type="datetimeFigureOut">
              <a:rPr lang="en-US" smtClean="0"/>
              <a:pPr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865C-DC5B-4BE7-91F7-C31D567C87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707814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4476A-8F82-40D7-852E-684A5BE9C035}" type="datetimeFigureOut">
              <a:rPr lang="en-US" smtClean="0"/>
              <a:pPr/>
              <a:t>4/21/2020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865C-DC5B-4BE7-91F7-C31D567C87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861330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4476A-8F82-40D7-852E-684A5BE9C035}" type="datetimeFigureOut">
              <a:rPr lang="en-US" smtClean="0"/>
              <a:pPr/>
              <a:t>4/21/2020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865C-DC5B-4BE7-91F7-C31D567C87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709802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4476A-8F82-40D7-852E-684A5BE9C035}" type="datetimeFigureOut">
              <a:rPr lang="en-US" smtClean="0"/>
              <a:pPr/>
              <a:t>4/21/2020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865C-DC5B-4BE7-91F7-C31D567C87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688280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4476A-8F82-40D7-852E-684A5BE9C035}" type="datetimeFigureOut">
              <a:rPr lang="en-US" smtClean="0"/>
              <a:pPr/>
              <a:t>4/21/2020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865C-DC5B-4BE7-91F7-C31D567C87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991158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4476A-8F82-40D7-852E-684A5BE9C035}" type="datetimeFigureOut">
              <a:rPr lang="en-US" smtClean="0"/>
              <a:pPr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865C-DC5B-4BE7-91F7-C31D567C87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602120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A74476A-8F82-40D7-852E-684A5BE9C035}" type="datetimeFigureOut">
              <a:rPr lang="en-US" smtClean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C865C-DC5B-4BE7-91F7-C31D567C87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626722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Doc1.docx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7730" y="1447799"/>
            <a:ext cx="11487150" cy="3329581"/>
          </a:xfrm>
        </p:spPr>
        <p:txBody>
          <a:bodyPr/>
          <a:lstStyle/>
          <a:p>
            <a:pPr algn="ctr"/>
            <a:r>
              <a:rPr lang="sr-Cyrl-RS" sz="6600" b="1" dirty="0">
                <a:solidFill>
                  <a:schemeClr val="tx1"/>
                </a:solidFill>
              </a:rPr>
              <a:t>УНОС СИМБОЛА, </a:t>
            </a:r>
            <a:br>
              <a:rPr lang="sr-Cyrl-RS" sz="6600" b="1" dirty="0">
                <a:solidFill>
                  <a:schemeClr val="tx1"/>
                </a:solidFill>
              </a:rPr>
            </a:br>
            <a:r>
              <a:rPr lang="sr-Cyrl-RS" sz="6600" b="1" dirty="0">
                <a:solidFill>
                  <a:schemeClr val="tx1"/>
                </a:solidFill>
              </a:rPr>
              <a:t>ПРЕЛОМ СТРАНИЦЕ, </a:t>
            </a:r>
            <a:br>
              <a:rPr lang="sr-Cyrl-RS" sz="6600" b="1" dirty="0">
                <a:solidFill>
                  <a:schemeClr val="tx1"/>
                </a:solidFill>
              </a:rPr>
            </a:br>
            <a:r>
              <a:rPr lang="sr-Cyrl-RS" sz="6600" b="1" dirty="0">
                <a:solidFill>
                  <a:schemeClr val="tx1"/>
                </a:solidFill>
              </a:rPr>
              <a:t>НУМЕРИСАЊЕ СТРАНИЦЕ ДОКУМЕНТА</a:t>
            </a:r>
            <a:endParaRPr lang="en-US" sz="6600" dirty="0"/>
          </a:p>
        </p:txBody>
      </p:sp>
    </p:spTree>
    <p:extLst>
      <p:ext uri="{BB962C8B-B14F-4D97-AF65-F5344CB8AC3E}">
        <p14:creationId xmlns="" xmlns:p14="http://schemas.microsoft.com/office/powerpoint/2010/main" val="20657141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4101DAC-C71B-4274-A910-9DA6754FB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49426FB-3CE7-424A-928B-C22B8DDE71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0227" t="28137" r="40568" b="35549"/>
          <a:stretch/>
        </p:blipFill>
        <p:spPr>
          <a:xfrm>
            <a:off x="363007" y="1204140"/>
            <a:ext cx="4870219" cy="5177610"/>
          </a:xfrm>
          <a:prstGeom prst="rect">
            <a:avLst/>
          </a:prstGeom>
        </p:spPr>
      </p:pic>
      <p:sp>
        <p:nvSpPr>
          <p:cNvPr id="6" name="Callout: Line 5">
            <a:extLst>
              <a:ext uri="{FF2B5EF4-FFF2-40B4-BE49-F238E27FC236}">
                <a16:creationId xmlns:a16="http://schemas.microsoft.com/office/drawing/2014/main" xmlns="" id="{96B672A2-DB77-4EE1-B2F1-7F6171814D67}"/>
              </a:ext>
            </a:extLst>
          </p:cNvPr>
          <p:cNvSpPr/>
          <p:nvPr/>
        </p:nvSpPr>
        <p:spPr>
          <a:xfrm>
            <a:off x="5233227" y="2219987"/>
            <a:ext cx="5556931" cy="475588"/>
          </a:xfrm>
          <a:prstGeom prst="borderCallout1">
            <a:avLst>
              <a:gd name="adj1" fmla="val 59064"/>
              <a:gd name="adj2" fmla="val -444"/>
              <a:gd name="adj3" fmla="val 142"/>
              <a:gd name="adj4" fmla="val -52256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/>
              <a:t>Укључите број поглавља</a:t>
            </a:r>
            <a:endParaRPr lang="en-US" dirty="0"/>
          </a:p>
        </p:txBody>
      </p:sp>
      <p:sp>
        <p:nvSpPr>
          <p:cNvPr id="7" name="Callout: Line 6">
            <a:extLst>
              <a:ext uri="{FF2B5EF4-FFF2-40B4-BE49-F238E27FC236}">
                <a16:creationId xmlns:a16="http://schemas.microsoft.com/office/drawing/2014/main" xmlns="" id="{8207167A-CC26-4B4B-95BD-7C5C5B0D65CE}"/>
              </a:ext>
            </a:extLst>
          </p:cNvPr>
          <p:cNvSpPr/>
          <p:nvPr/>
        </p:nvSpPr>
        <p:spPr>
          <a:xfrm>
            <a:off x="5233226" y="1714109"/>
            <a:ext cx="5556932" cy="410916"/>
          </a:xfrm>
          <a:prstGeom prst="borderCallout1">
            <a:avLst>
              <a:gd name="adj1" fmla="val 59064"/>
              <a:gd name="adj2" fmla="val -444"/>
              <a:gd name="adj3" fmla="val 142870"/>
              <a:gd name="adj4" fmla="val -4135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/>
              <a:t>Изаберите формат броја</a:t>
            </a:r>
            <a:endParaRPr lang="en-US" dirty="0"/>
          </a:p>
        </p:txBody>
      </p:sp>
      <p:sp>
        <p:nvSpPr>
          <p:cNvPr id="8" name="Callout: Line 7">
            <a:extLst>
              <a:ext uri="{FF2B5EF4-FFF2-40B4-BE49-F238E27FC236}">
                <a16:creationId xmlns:a16="http://schemas.microsoft.com/office/drawing/2014/main" xmlns="" id="{A088AC54-2FBC-436E-8AC7-7CAE876EB748}"/>
              </a:ext>
            </a:extLst>
          </p:cNvPr>
          <p:cNvSpPr/>
          <p:nvPr/>
        </p:nvSpPr>
        <p:spPr>
          <a:xfrm>
            <a:off x="5233227" y="4286465"/>
            <a:ext cx="5556932" cy="503019"/>
          </a:xfrm>
          <a:prstGeom prst="borderCallout1">
            <a:avLst>
              <a:gd name="adj1" fmla="val 59064"/>
              <a:gd name="adj2" fmla="val -444"/>
              <a:gd name="adj3" fmla="val 78542"/>
              <a:gd name="adj4" fmla="val -4251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/>
              <a:t>Настави нумерисање из претходног одломка</a:t>
            </a:r>
            <a:endParaRPr lang="en-US" dirty="0"/>
          </a:p>
        </p:txBody>
      </p:sp>
      <p:sp>
        <p:nvSpPr>
          <p:cNvPr id="9" name="Callout: Line 8">
            <a:extLst>
              <a:ext uri="{FF2B5EF4-FFF2-40B4-BE49-F238E27FC236}">
                <a16:creationId xmlns:a16="http://schemas.microsoft.com/office/drawing/2014/main" xmlns="" id="{49542D0E-544C-4250-B2B7-448417309A9B}"/>
              </a:ext>
            </a:extLst>
          </p:cNvPr>
          <p:cNvSpPr/>
          <p:nvPr/>
        </p:nvSpPr>
        <p:spPr>
          <a:xfrm>
            <a:off x="5233226" y="4922835"/>
            <a:ext cx="5556932" cy="563565"/>
          </a:xfrm>
          <a:prstGeom prst="borderCallout1">
            <a:avLst>
              <a:gd name="adj1" fmla="val 59064"/>
              <a:gd name="adj2" fmla="val -444"/>
              <a:gd name="adj3" fmla="val -23981"/>
              <a:gd name="adj4" fmla="val -7081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/>
              <a:t>Почни нумерацију од одређене странице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0144125" y="6012418"/>
            <a:ext cx="1762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 action="ppaction://hlinkfile"/>
              </a:rPr>
              <a:t>Doc1.docx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128848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9A505FD1-2B11-4B64-AC37-F8D6A582D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BA" sz="4400" b="1" dirty="0">
                <a:latin typeface="Arial" pitchFamily="34" charset="0"/>
                <a:cs typeface="Arial" pitchFamily="34" charset="0"/>
              </a:rPr>
              <a:t>Задатак за самосталан рад</a:t>
            </a:r>
            <a:r>
              <a:rPr lang="sr-Latn-RS" sz="4400" b="1" dirty="0">
                <a:latin typeface="Arial" pitchFamily="34" charset="0"/>
                <a:cs typeface="Arial" pitchFamily="34" charset="0"/>
              </a:rPr>
              <a:t>:</a:t>
            </a:r>
            <a:br>
              <a:rPr lang="sr-Latn-RS" sz="4400" b="1" dirty="0">
                <a:latin typeface="Arial" pitchFamily="34" charset="0"/>
                <a:cs typeface="Arial" pitchFamily="34" charset="0"/>
              </a:rPr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036FDF0-D750-404A-AEA7-212004BFF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 sz="2400" dirty="0">
              <a:latin typeface="Arial" pitchFamily="34" charset="0"/>
              <a:cs typeface="Arial" pitchFamily="34" charset="0"/>
            </a:endParaRPr>
          </a:p>
          <a:p>
            <a:endParaRPr lang="sr-Latn-RS" sz="2400" dirty="0">
              <a:latin typeface="Arial" pitchFamily="34" charset="0"/>
              <a:cs typeface="Arial" pitchFamily="34" charset="0"/>
            </a:endParaRPr>
          </a:p>
          <a:p>
            <a:r>
              <a:rPr lang="bs-Cyrl-BA" sz="2400" dirty="0" smtClean="0">
                <a:latin typeface="Arial" pitchFamily="34" charset="0"/>
                <a:cs typeface="Arial" pitchFamily="34" charset="0"/>
              </a:rPr>
              <a:t>В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јежба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4.7.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страни 76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 убацити три нове странице и н</a:t>
            </a:r>
            <a:r>
              <a:rPr lang="sr-Cyrl-RS" sz="2400" dirty="0" smtClean="0">
                <a:latin typeface="Arial" pitchFamily="34" charset="0"/>
                <a:cs typeface="Arial" pitchFamily="34" charset="0"/>
              </a:rPr>
              <a:t>умерисати странице</a:t>
            </a:r>
            <a:r>
              <a:rPr lang="bs-Latn-BA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004100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BDD40A-4543-4211-A364-8B16CDDD7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b="1" dirty="0">
                <a:solidFill>
                  <a:schemeClr val="tx1"/>
                </a:solidFill>
              </a:rPr>
              <a:t>УНОС СИМБОЛА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801625E-E4F4-40CE-BF2A-BAA173256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650538" cy="4195481"/>
          </a:xfrm>
        </p:spPr>
        <p:txBody>
          <a:bodyPr>
            <a:normAutofit/>
          </a:bodyPr>
          <a:lstStyle/>
          <a:p>
            <a:r>
              <a:rPr lang="ru-RU" sz="3600" dirty="0"/>
              <a:t>Посебни знакови који се не појављују на </a:t>
            </a:r>
            <a:r>
              <a:rPr lang="ru-RU" sz="3600" dirty="0" smtClean="0"/>
              <a:t>тастатури</a:t>
            </a:r>
            <a:r>
              <a:rPr lang="bs-Latn-BA" sz="3600" dirty="0" smtClean="0"/>
              <a:t>.</a:t>
            </a:r>
            <a:endParaRPr lang="ru-RU" sz="3600" dirty="0"/>
          </a:p>
          <a:p>
            <a:r>
              <a:rPr lang="ru-RU" sz="3600" dirty="0"/>
              <a:t>Оно што се сматра посебним карактерима и симболима ће се разликовати у зависности од ваше земље, инсталираног језика у програму и тастатуре.</a:t>
            </a:r>
          </a:p>
          <a:p>
            <a:endParaRPr lang="bs-Latn-BA" sz="3600" dirty="0" smtClean="0"/>
          </a:p>
          <a:p>
            <a:endParaRPr lang="sr-Latn-RS" sz="2400" dirty="0"/>
          </a:p>
        </p:txBody>
      </p:sp>
    </p:spTree>
    <p:extLst>
      <p:ext uri="{BB962C8B-B14F-4D97-AF65-F5344CB8AC3E}">
        <p14:creationId xmlns="" xmlns:p14="http://schemas.microsoft.com/office/powerpoint/2010/main" val="1935252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DCE660B-8053-4B1D-9DD3-8862B565BC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E3B041C-C547-4634-8055-D431A6AF4B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4917" r="664" b="3524"/>
          <a:stretch/>
        </p:blipFill>
        <p:spPr>
          <a:xfrm>
            <a:off x="434355" y="933908"/>
            <a:ext cx="11174524" cy="579074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10500754" y="1314450"/>
            <a:ext cx="0" cy="561975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338954" y="1314450"/>
            <a:ext cx="0" cy="561975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0500754" y="1304925"/>
            <a:ext cx="838200" cy="9525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0534091" y="1876425"/>
            <a:ext cx="838200" cy="9525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CDBDD40A-4543-4211-A364-8B16CDDD7288}"/>
              </a:ext>
            </a:extLst>
          </p:cNvPr>
          <p:cNvSpPr txBox="1">
            <a:spLocks/>
          </p:cNvSpPr>
          <p:nvPr/>
        </p:nvSpPr>
        <p:spPr>
          <a:xfrm>
            <a:off x="859444" y="33973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sr-Cyrl-RS" b="1" dirty="0" smtClean="0">
                <a:solidFill>
                  <a:schemeClr val="tx1"/>
                </a:solidFill>
              </a:rPr>
              <a:t>УНОС СИМБОЛА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66497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F427AD3-E098-428F-BC83-17F403CA40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79331" b="58878"/>
          <a:stretch/>
        </p:blipFill>
        <p:spPr>
          <a:xfrm>
            <a:off x="3210984" y="533700"/>
            <a:ext cx="5494866" cy="61464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60293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7BC0B0A-D712-4D1A-AE5E-1434377968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9577" t="20079" r="29492" b="28138"/>
          <a:stretch/>
        </p:blipFill>
        <p:spPr>
          <a:xfrm>
            <a:off x="1020902" y="763914"/>
            <a:ext cx="7923073" cy="56357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145228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1EC46D1D-61FA-4B5B-A5AF-3CF1ACD79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b="1" dirty="0">
                <a:solidFill>
                  <a:schemeClr val="tx1"/>
                </a:solidFill>
              </a:rPr>
              <a:t>ПРЕЛОМ СТРАНИЦЕ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7CBC73-363A-4C18-BA09-F8EF8519E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99" y="2964154"/>
            <a:ext cx="11287125" cy="1635556"/>
          </a:xfrm>
        </p:spPr>
        <p:txBody>
          <a:bodyPr>
            <a:noAutofit/>
          </a:bodyPr>
          <a:lstStyle/>
          <a:p>
            <a:r>
              <a:rPr lang="sr-Cyrl-RS" sz="3600" dirty="0"/>
              <a:t>Прелом старнице се користи да би се избјегли одређени проблеми  нежељеног помјерања текста.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18121796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9BC017-48EA-465B-BA2E-DA41774054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8C7D413-841F-4F18-9741-8CA8602B7A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" t="4134" r="1034" b="3744"/>
          <a:stretch/>
        </p:blipFill>
        <p:spPr>
          <a:xfrm>
            <a:off x="808035" y="1110733"/>
            <a:ext cx="10774365" cy="563876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893587" y="3244334"/>
            <a:ext cx="2404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b="1" dirty="0"/>
              <a:t>ПРЕЛОМ СТРАНИЦЕ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995717" y="80372"/>
            <a:ext cx="536236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4200" b="1" dirty="0">
                <a:solidFill>
                  <a:prstClr val="white"/>
                </a:solidFill>
              </a:rPr>
              <a:t>ПРЕЛОМ СТРАНИЦЕ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38127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0D52F0-0EA8-4AB0-8080-65976FF09B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6DE5724-D199-4013-A72F-D327ECB460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3673" r="57753" b="22046"/>
          <a:stretch/>
        </p:blipFill>
        <p:spPr>
          <a:xfrm>
            <a:off x="226259" y="254692"/>
            <a:ext cx="6325837" cy="6253470"/>
          </a:xfrm>
          <a:prstGeom prst="rect">
            <a:avLst/>
          </a:prstGeom>
        </p:spPr>
      </p:pic>
      <p:sp>
        <p:nvSpPr>
          <p:cNvPr id="7" name="Callout: Line 6">
            <a:extLst>
              <a:ext uri="{FF2B5EF4-FFF2-40B4-BE49-F238E27FC236}">
                <a16:creationId xmlns:a16="http://schemas.microsoft.com/office/drawing/2014/main" xmlns="" id="{FA3C476C-0FB1-4759-967F-29C062B4A62F}"/>
              </a:ext>
            </a:extLst>
          </p:cNvPr>
          <p:cNvSpPr/>
          <p:nvPr/>
        </p:nvSpPr>
        <p:spPr>
          <a:xfrm>
            <a:off x="6552096" y="1166690"/>
            <a:ext cx="4478482" cy="516896"/>
          </a:xfrm>
          <a:prstGeom prst="borderCallout1">
            <a:avLst>
              <a:gd name="adj1" fmla="val 59064"/>
              <a:gd name="adj2" fmla="val -444"/>
              <a:gd name="adj3" fmla="val 275547"/>
              <a:gd name="adj4" fmla="val -4088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350" dirty="0"/>
              <a:t>Обиљежите тачку у којој се једна страница завршава,а почиње сљедећа</a:t>
            </a:r>
            <a:endParaRPr lang="en-US" sz="1350" dirty="0"/>
          </a:p>
        </p:txBody>
      </p:sp>
      <p:sp>
        <p:nvSpPr>
          <p:cNvPr id="10" name="Callout: Line 9">
            <a:extLst>
              <a:ext uri="{FF2B5EF4-FFF2-40B4-BE49-F238E27FC236}">
                <a16:creationId xmlns:a16="http://schemas.microsoft.com/office/drawing/2014/main" xmlns="" id="{4404D558-FE0D-46E8-BAD2-AE5350C10002}"/>
              </a:ext>
            </a:extLst>
          </p:cNvPr>
          <p:cNvSpPr/>
          <p:nvPr/>
        </p:nvSpPr>
        <p:spPr>
          <a:xfrm>
            <a:off x="6552096" y="1964701"/>
            <a:ext cx="4478482" cy="516896"/>
          </a:xfrm>
          <a:prstGeom prst="borderCallout1">
            <a:avLst>
              <a:gd name="adj1" fmla="val 59064"/>
              <a:gd name="adj2" fmla="val -444"/>
              <a:gd name="adj3" fmla="val 237478"/>
              <a:gd name="adj4" fmla="val -42279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350" dirty="0"/>
              <a:t>Одредите да текст иза прелома  колоне почиње у сљедећој колони</a:t>
            </a:r>
            <a:endParaRPr lang="en-US" sz="1350" dirty="0"/>
          </a:p>
        </p:txBody>
      </p:sp>
      <p:sp>
        <p:nvSpPr>
          <p:cNvPr id="11" name="Callout: Line 10">
            <a:extLst>
              <a:ext uri="{FF2B5EF4-FFF2-40B4-BE49-F238E27FC236}">
                <a16:creationId xmlns:a16="http://schemas.microsoft.com/office/drawing/2014/main" xmlns="" id="{FA49E9DA-84DD-475A-8593-40E0A7BFD3DD}"/>
              </a:ext>
            </a:extLst>
          </p:cNvPr>
          <p:cNvSpPr/>
          <p:nvPr/>
        </p:nvSpPr>
        <p:spPr>
          <a:xfrm>
            <a:off x="6557059" y="2698431"/>
            <a:ext cx="4478482" cy="372281"/>
          </a:xfrm>
          <a:prstGeom prst="borderCallout1">
            <a:avLst>
              <a:gd name="adj1" fmla="val 59064"/>
              <a:gd name="adj2" fmla="val -444"/>
              <a:gd name="adj3" fmla="val 241207"/>
              <a:gd name="adj4" fmla="val -3694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350" dirty="0"/>
              <a:t>Раздвојте текст око објекта на</a:t>
            </a:r>
            <a:r>
              <a:rPr lang="sr-Latn-RS" sz="1350" dirty="0"/>
              <a:t> Web</a:t>
            </a:r>
            <a:r>
              <a:rPr lang="sr-Cyrl-RS" sz="1350" dirty="0"/>
              <a:t>  страницама</a:t>
            </a:r>
            <a:endParaRPr lang="en-US" sz="1350" dirty="0"/>
          </a:p>
        </p:txBody>
      </p:sp>
      <p:sp>
        <p:nvSpPr>
          <p:cNvPr id="12" name="Callout: Line 11">
            <a:extLst>
              <a:ext uri="{FF2B5EF4-FFF2-40B4-BE49-F238E27FC236}">
                <a16:creationId xmlns:a16="http://schemas.microsoft.com/office/drawing/2014/main" xmlns="" id="{4082B1B6-9EA2-43C9-8C29-C44EADCB1543}"/>
              </a:ext>
            </a:extLst>
          </p:cNvPr>
          <p:cNvSpPr/>
          <p:nvPr/>
        </p:nvSpPr>
        <p:spPr>
          <a:xfrm>
            <a:off x="6552096" y="3500131"/>
            <a:ext cx="4478482" cy="445851"/>
          </a:xfrm>
          <a:prstGeom prst="borderCallout1">
            <a:avLst>
              <a:gd name="adj1" fmla="val 59064"/>
              <a:gd name="adj2" fmla="val -444"/>
              <a:gd name="adj3" fmla="val 189648"/>
              <a:gd name="adj4" fmla="val -28589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350" dirty="0"/>
              <a:t>Убаците прелом одломка и почните нови одломак на сљедећој страници</a:t>
            </a:r>
            <a:endParaRPr lang="en-US" sz="1350" dirty="0"/>
          </a:p>
        </p:txBody>
      </p:sp>
      <p:sp>
        <p:nvSpPr>
          <p:cNvPr id="13" name="Callout: Line 12">
            <a:extLst>
              <a:ext uri="{FF2B5EF4-FFF2-40B4-BE49-F238E27FC236}">
                <a16:creationId xmlns:a16="http://schemas.microsoft.com/office/drawing/2014/main" xmlns="" id="{30B197EA-DF23-4DFB-B5E9-500B7A2ECA0B}"/>
              </a:ext>
            </a:extLst>
          </p:cNvPr>
          <p:cNvSpPr/>
          <p:nvPr/>
        </p:nvSpPr>
        <p:spPr>
          <a:xfrm>
            <a:off x="6552096" y="4213929"/>
            <a:ext cx="4478482" cy="445851"/>
          </a:xfrm>
          <a:prstGeom prst="borderCallout1">
            <a:avLst>
              <a:gd name="adj1" fmla="val 59064"/>
              <a:gd name="adj2" fmla="val -444"/>
              <a:gd name="adj3" fmla="val 126722"/>
              <a:gd name="adj4" fmla="val -3114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350" dirty="0"/>
              <a:t>Убаците прелом одломка и почните нови одломак на истој страници</a:t>
            </a:r>
            <a:endParaRPr lang="en-US" sz="1350" dirty="0"/>
          </a:p>
        </p:txBody>
      </p:sp>
      <p:sp>
        <p:nvSpPr>
          <p:cNvPr id="14" name="Callout: Line 13">
            <a:extLst>
              <a:ext uri="{FF2B5EF4-FFF2-40B4-BE49-F238E27FC236}">
                <a16:creationId xmlns:a16="http://schemas.microsoft.com/office/drawing/2014/main" xmlns="" id="{9B5B7CF9-18AD-492C-8528-ED9B94E74C49}"/>
              </a:ext>
            </a:extLst>
          </p:cNvPr>
          <p:cNvSpPr/>
          <p:nvPr/>
        </p:nvSpPr>
        <p:spPr>
          <a:xfrm>
            <a:off x="6552096" y="5032382"/>
            <a:ext cx="4478482" cy="445851"/>
          </a:xfrm>
          <a:prstGeom prst="borderCallout1">
            <a:avLst>
              <a:gd name="adj1" fmla="val 59064"/>
              <a:gd name="adj2" fmla="val -444"/>
              <a:gd name="adj3" fmla="val 87103"/>
              <a:gd name="adj4" fmla="val -2951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350" dirty="0"/>
              <a:t>Убаците прелом одломка и почните нови одломак на сљедећој парној страници</a:t>
            </a:r>
            <a:endParaRPr lang="en-US" sz="1350" dirty="0"/>
          </a:p>
        </p:txBody>
      </p:sp>
      <p:sp>
        <p:nvSpPr>
          <p:cNvPr id="15" name="Callout: Line 14">
            <a:extLst>
              <a:ext uri="{FF2B5EF4-FFF2-40B4-BE49-F238E27FC236}">
                <a16:creationId xmlns:a16="http://schemas.microsoft.com/office/drawing/2014/main" xmlns="" id="{B52F7C9B-9DE9-43F6-9BB8-848730EB6F42}"/>
              </a:ext>
            </a:extLst>
          </p:cNvPr>
          <p:cNvSpPr/>
          <p:nvPr/>
        </p:nvSpPr>
        <p:spPr>
          <a:xfrm>
            <a:off x="6552096" y="5668821"/>
            <a:ext cx="4478482" cy="445851"/>
          </a:xfrm>
          <a:prstGeom prst="borderCallout1">
            <a:avLst>
              <a:gd name="adj1" fmla="val 59064"/>
              <a:gd name="adj2" fmla="val -444"/>
              <a:gd name="adj3" fmla="val 38161"/>
              <a:gd name="adj4" fmla="val -29053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350" dirty="0"/>
              <a:t>Убаците прелом одломка и почните нови одломак на сљедећој непарној страници</a:t>
            </a:r>
            <a:endParaRPr lang="en-US" sz="1350" dirty="0"/>
          </a:p>
        </p:txBody>
      </p:sp>
    </p:spTree>
    <p:extLst>
      <p:ext uri="{BB962C8B-B14F-4D97-AF65-F5344CB8AC3E}">
        <p14:creationId xmlns="" xmlns:p14="http://schemas.microsoft.com/office/powerpoint/2010/main" val="8765345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29DC0E3-3A93-46A7-AC69-DC3112A5B8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825" t="4981" r="9877" b="13145"/>
          <a:stretch/>
        </p:blipFill>
        <p:spPr>
          <a:xfrm>
            <a:off x="1009649" y="1483658"/>
            <a:ext cx="9883945" cy="5334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xmlns="" id="{18902DAF-C27B-4F0F-A504-3539276A0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153987"/>
            <a:ext cx="9404723" cy="1400530"/>
          </a:xfrm>
        </p:spPr>
        <p:txBody>
          <a:bodyPr>
            <a:normAutofit/>
          </a:bodyPr>
          <a:lstStyle/>
          <a:p>
            <a:pPr algn="ctr"/>
            <a:r>
              <a:rPr lang="sr-Cyrl-RS" b="1" dirty="0">
                <a:solidFill>
                  <a:schemeClr val="tx1"/>
                </a:solidFill>
              </a:rPr>
              <a:t>НУМЕРИСАЊЕ СТРАНИЦЕ ДОКУМЕНТА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4FEEFF-2E71-4D92-A080-99482FA6C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331680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6112</TotalTime>
  <Words>171</Words>
  <Application>Microsoft Office PowerPoint</Application>
  <PresentationFormat>Custom</PresentationFormat>
  <Paragraphs>26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Ion</vt:lpstr>
      <vt:lpstr>УНОС СИМБОЛА,  ПРЕЛОМ СТРАНИЦЕ,  НУМЕРИСАЊЕ СТРАНИЦЕ ДОКУМЕНТА</vt:lpstr>
      <vt:lpstr>УНОС СИМБОЛА</vt:lpstr>
      <vt:lpstr>Slide 3</vt:lpstr>
      <vt:lpstr>Slide 4</vt:lpstr>
      <vt:lpstr>Slide 5</vt:lpstr>
      <vt:lpstr>ПРЕЛОМ СТРАНИЦЕ</vt:lpstr>
      <vt:lpstr>Slide 7</vt:lpstr>
      <vt:lpstr>Slide 8</vt:lpstr>
      <vt:lpstr>НУМЕРИСАЊЕ СТРАНИЦЕ ДОКУМЕНТА</vt:lpstr>
      <vt:lpstr>Slide 10</vt:lpstr>
      <vt:lpstr>Задатак за самосталан рад: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УНОС СИМБОЛА  И НУМЕРИСАЊЕ СТРАНИЦЕ ДОКУМЕНТА</dc:title>
  <dc:creator>WIN10</dc:creator>
  <cp:lastModifiedBy>Aleksandra Stankovic</cp:lastModifiedBy>
  <cp:revision>35</cp:revision>
  <dcterms:created xsi:type="dcterms:W3CDTF">2020-04-01T16:43:23Z</dcterms:created>
  <dcterms:modified xsi:type="dcterms:W3CDTF">2020-04-21T06:07:01Z</dcterms:modified>
</cp:coreProperties>
</file>