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Триола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892729"/>
            <a:ext cx="6815669" cy="1320802"/>
          </a:xfrm>
        </p:spPr>
        <p:txBody>
          <a:bodyPr/>
          <a:lstStyle/>
          <a:p>
            <a:pPr algn="l"/>
            <a:r>
              <a:rPr lang="sr-Cyrl-BA" dirty="0" smtClean="0"/>
              <a:t>Предмет: Музичка култура за 7. разред</a:t>
            </a:r>
          </a:p>
          <a:p>
            <a:pPr algn="l"/>
            <a:r>
              <a:rPr lang="sr-Cyrl-BA" dirty="0" smtClean="0"/>
              <a:t>Наставник: Јасна Антонић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858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Шта је триола?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995"/>
            <a:ext cx="9601196" cy="3318936"/>
          </a:xfrm>
        </p:spPr>
        <p:txBody>
          <a:bodyPr/>
          <a:lstStyle/>
          <a:p>
            <a:r>
              <a:rPr lang="sr-Cyrl-BA" dirty="0" smtClean="0"/>
              <a:t>Триола је ритмичка </a:t>
            </a:r>
            <a:r>
              <a:rPr lang="sr-Cyrl-BA" dirty="0" smtClean="0"/>
              <a:t>фигура </a:t>
            </a:r>
            <a:r>
              <a:rPr lang="sr-Cyrl-BA" dirty="0" smtClean="0"/>
              <a:t>која настаје ако нотну вриједност умјесто на два или четири дијела, подијелимо на три једнака дијела.</a:t>
            </a:r>
          </a:p>
          <a:p>
            <a:endParaRPr lang="sr-Cyrl-BA" dirty="0"/>
          </a:p>
          <a:p>
            <a:r>
              <a:rPr lang="sr-Cyrl-BA" dirty="0" smtClean="0"/>
              <a:t>Триола се обиљежава у нотном тексту луком и бројем 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235" y="3497262"/>
            <a:ext cx="16097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4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/>
              <a:t>Тактирај веома прецизно на два и научи бројалицу напамет</a:t>
            </a:r>
            <a:endParaRPr lang="sr-Latn-R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2481942"/>
            <a:ext cx="92011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Отпјевајмо пјесму „Варај, Данке“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41"/>
          <a:stretch/>
        </p:blipFill>
        <p:spPr>
          <a:xfrm>
            <a:off x="2235925" y="2429691"/>
            <a:ext cx="7720149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66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Триола</vt:lpstr>
      <vt:lpstr>Шта је триола?</vt:lpstr>
      <vt:lpstr>Тактирај веома прецизно на два и научи бројалицу напамет</vt:lpstr>
      <vt:lpstr>Отпјевајмо пјесму „Варај, Данке“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Триола</dc:title>
  <dc:creator>Windows User</dc:creator>
  <cp:lastModifiedBy>Nina Ninkovic</cp:lastModifiedBy>
  <cp:revision>6</cp:revision>
  <dcterms:created xsi:type="dcterms:W3CDTF">2020-04-23T11:25:41Z</dcterms:created>
  <dcterms:modified xsi:type="dcterms:W3CDTF">2020-04-28T13:08:12Z</dcterms:modified>
</cp:coreProperties>
</file>