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580CAD3-A3D5-4D52-BBB2-A8C24223B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CE83A2F3-D095-469D-9D8C-35291BEE7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8D637108-04EA-41DC-8323-1D13F196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2A148252-54FF-472C-A7BF-45F33224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E8DFB554-CDDC-4A65-AA8D-FF9E14D6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1317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49B1866-71C5-43B3-BDA2-110A3F04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F542EA77-C88D-457A-AAF9-82113530F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B3A21785-0907-4346-876C-0BCCE127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95531976-8A93-4EF2-8EEF-13340D793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52930146-BD8D-446D-AAFC-26A8E96A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1733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xmlns="" id="{88B53346-7399-4F54-9743-1398AEB50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34E2A730-20EA-4405-9BFF-CBF60D74E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9710866E-2BBC-4A41-98FD-C908ADF7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513203C3-E980-49B4-BAAB-9EB0F984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727643AC-9B58-4B0B-B55A-9C240FF0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0509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3648E1-F7B1-4748-B285-CC789B0FD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2329A9D-E513-4139-A5E2-910167B78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90F1FB-4EFB-4371-B74F-6F34E164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6FD9AF-B74B-4431-8D75-8CBA2AB4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A169AA-EEF6-45D9-9599-3340E36E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6072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7E5607-C9B5-42F4-A183-49FF6BC2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5EEF7C-4155-4FCD-8435-78765680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7B5FBE-E24E-4991-95A7-1C876D4D9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92C951-BF17-456C-BC51-DB93893F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71556-E35B-4F30-983F-5D7EEFBD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7419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2A46C-FED6-45AD-80C6-FB49E00EE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F0EE6D-774B-4D87-A2C2-D9AA0F90D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E9DD3C-D879-4405-9A4E-E376EEC9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C34F5F-5AD9-4B51-8958-C0F2A300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474B7C-0DD4-40D2-9192-F00D9F05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3018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6A96B3-2419-4F05-B3FE-E945B6B8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605F5A-B2B5-410C-B4FC-849F11C0D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70BFF1-3F92-4A98-8A5F-96B6B95EC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9BA259-1798-46DF-83B6-807B48B8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542F38-88BD-4F39-AA4D-D2A43EE0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84C544-C03E-472D-8DD6-C361BDE7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56594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950F1-3F49-49D1-A6EA-EB8DF53A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2ADB24-0C1D-49F6-B253-E417F9025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A657C8-A0F6-4601-8457-C9C770AB4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FBEED0-5547-4560-BA5E-2C290E122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454244-890F-4C5C-AE3A-172208A13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C1CD61-ED42-497F-AD4F-54E81DE1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A3D2CD7-0514-4D2C-BDBA-AA3E22EB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0B7D8C4-F32B-42EF-84BB-691636B4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640519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FA042-ED74-4161-AB00-A79E023D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A46542-1B58-4C21-BAD7-F2743DD7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96BE8D0-B6B6-431B-8AB9-AAAECC6E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98BCBC-9FB8-4AF5-9857-BB958A1D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57585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284523-717C-4997-A090-BAFF97C4D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E00DE2-C780-449A-980F-4ED711DF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EE5212-2BEE-4FA3-BE31-9D5B4CF3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62868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C8E2D-C756-40E7-85C0-A61B8AA6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C5998B-2419-4CFF-AE61-F50C3C1CC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07F437-764A-443B-B1DF-46F320F7C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332597-72F4-481D-B9BD-CB428217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E73FDB-D31E-4824-B02D-F19EA00F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C08665-0ED8-44ED-9147-303473A0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2365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7D5C8A6-EB44-4A13-8435-070D7FC7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6A8DCC00-8FEC-48E4-954D-DE4C9B45B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0BA037BA-3015-4DB7-AD60-BBC0164B1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E5450598-B02C-4950-91F0-A8FBE6D9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4C34DAAA-B0A5-42D9-AB19-4301C409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25044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B8213-509C-4EC0-B9F1-84F15A29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B5BBB8-2C9B-4026-B3CB-F110D6F8E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8616F1-031C-4AC3-A9E2-B8FA1450D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D7425E-072F-4AF7-A390-B60BCED1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2B037B-859E-42BF-A8EF-C22F2C7F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F6E1C5-045F-4856-90E6-B221890E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10239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1DD54-66C6-4326-AC58-2C1F7886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F8C498-F60D-4D51-AE35-EF835C320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6FF8ED-B8F8-4B4B-968F-6F768DA5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0149D6-A6A8-4174-AEEA-A2E43F21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7D842B-D47D-487E-BF50-36A03236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1141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2415B26-23CE-4FF9-8778-02A536A09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167B1C-6265-4B2D-A5E7-1D51645B9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460445-CB2B-4B6D-A39F-0B62B4EE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79CB75-7DC5-4429-806B-8A32B445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6F1539-ADFC-4DFD-958D-26B132FB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2134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AF3DC4C-0C78-4154-B84A-073D07283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01B22430-4E87-45A4-85B4-822E0CF17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3005F5DF-7120-4FF2-904D-6F9465AC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A79A67CC-C340-4EC8-8FB1-6A71DDA7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F2AF0D1D-CD4C-4AE1-AE75-F76239080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732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F551925-184D-4DC0-B897-5D71031B4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7A7E779A-6CCD-42D3-9DE1-91074A5BD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4CDE6888-8D32-4A1D-BC0F-11CA41B27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A2927313-5E4C-4030-8885-84C80BF2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2174D8D0-36D3-4635-87A2-7A76DEB9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7AD1FBD6-80EB-4B9C-82FE-0BB6096D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3425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5AEE87C-DB3D-4122-A643-2B2D43AE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AE4D811E-D4DB-4A67-9255-85A5E91E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FC94677B-D568-47B5-B68F-F0C9FB49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xmlns="" id="{277B996B-D5C3-41D5-A123-F60233132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xmlns="" id="{47A990AB-A954-4057-8379-C063B961A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xmlns="" id="{0390989B-FE69-4CD6-A01D-110273D0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xmlns="" id="{C7000818-10C1-4C37-97E6-A266F317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xmlns="" id="{B507CA1C-6491-4749-BA97-5E3F1078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572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A6FA1AA-2DF7-4F49-A1F1-F369F9B7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xmlns="" id="{8DB2E4AC-D1C4-4CD1-A9DC-6E3462E0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xmlns="" id="{F2ED93AA-0B95-4696-AA20-E670F765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xmlns="" id="{E71B5545-7D72-4985-B18F-F0F48D9A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046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xmlns="" id="{DC3052A0-FC22-4349-BE7E-FA75442E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xmlns="" id="{B9E6F4C0-6C2A-4B54-94AE-F81DD89F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xmlns="" id="{B74605B7-B7BB-4BF6-8138-C0BD8769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4282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5B6EE73-24AE-4BB1-8EBA-FE06EAC9F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B0BB93BA-A6AB-481F-9AB8-D6BAE1FEC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67E87757-5729-40C0-9B88-C09CB13E1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E9AFE96F-1D89-49C5-9E7B-0F0AF214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95300E33-2187-4952-A60B-D7E73FBE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A1C43986-7474-42C2-A11F-BF656556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298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3EAD4EE-60F4-41AC-9A2A-2D9AF35D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xmlns="" id="{C8455A09-29A8-47CE-842E-CABB2C832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2C2D62BC-4C23-44CA-A1C3-77D1CCB60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55F2CF97-14BE-4163-B0B7-7D4F7E8D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239EB788-1198-4F0A-B727-C20F0610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03D93DFB-0EDC-4E65-AE64-745F9555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982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xmlns="" id="{C0D6A597-F1C6-485A-A220-AC90729E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09684618-AF53-4FFB-8335-926A9F9CE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E2B9C643-75F8-49DC-ADA4-CFCD79C39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6A751-FF2C-45FB-BC1D-C89FBECA52EA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0FCE596B-D631-4192-981F-A3389A7B1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004EFE62-1467-4008-B917-8C506CE44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D7344-A6A7-4119-B773-C4FA5831208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3107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C3ADABD-8B1F-4BD6-B9A2-E8B64F90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D4FC86-A872-4C9B-A3F4-87E670750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86F771-F277-40E8-985D-681460CE8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8E9B-CDDD-47CB-A755-8ED26B8FBAF8}" type="datetimeFigureOut">
              <a:rPr lang="sr-Cyrl-BA" smtClean="0"/>
              <a:t>28.4.2020.</a:t>
            </a:fld>
            <a:endParaRPr lang="sr-Cyrl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E64358-494B-409A-81A6-C0AC03F4B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54C430-E5E2-44DE-86D2-F16557A5C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5C1B-E1F7-48DB-8996-A96D4AD7209E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9461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thumbs-up-smiley-face-emoji-happy-400757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jagram toka: spajanje 3">
            <a:extLst>
              <a:ext uri="{FF2B5EF4-FFF2-40B4-BE49-F238E27FC236}">
                <a16:creationId xmlns:a16="http://schemas.microsoft.com/office/drawing/2014/main" xmlns="" id="{76682A39-09D8-41C3-8FBB-8A8123BFA2FF}"/>
              </a:ext>
            </a:extLst>
          </p:cNvPr>
          <p:cNvSpPr/>
          <p:nvPr/>
        </p:nvSpPr>
        <p:spPr>
          <a:xfrm>
            <a:off x="1205948" y="1033670"/>
            <a:ext cx="2226365" cy="208059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BA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• 3</a:t>
            </a:r>
            <a:endParaRPr lang="sr-Cyrl-BA" sz="3200" b="1" dirty="0">
              <a:ln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avougaonik 4">
            <a:extLst>
              <a:ext uri="{FF2B5EF4-FFF2-40B4-BE49-F238E27FC236}">
                <a16:creationId xmlns:a16="http://schemas.microsoft.com/office/drawing/2014/main" xmlns="" id="{E30DDE11-E621-4970-BDB0-4FF01119AFB1}"/>
              </a:ext>
            </a:extLst>
          </p:cNvPr>
          <p:cNvSpPr/>
          <p:nvPr/>
        </p:nvSpPr>
        <p:spPr>
          <a:xfrm>
            <a:off x="7116416" y="1179444"/>
            <a:ext cx="3538332" cy="1934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• 6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Jednakokraki trougao 5">
            <a:extLst>
              <a:ext uri="{FF2B5EF4-FFF2-40B4-BE49-F238E27FC236}">
                <a16:creationId xmlns:a16="http://schemas.microsoft.com/office/drawing/2014/main" xmlns="" id="{7188DB94-3894-4EF0-9D81-9B732B6301EF}"/>
              </a:ext>
            </a:extLst>
          </p:cNvPr>
          <p:cNvSpPr/>
          <p:nvPr/>
        </p:nvSpPr>
        <p:spPr>
          <a:xfrm>
            <a:off x="7116416" y="3896139"/>
            <a:ext cx="3538332" cy="22793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• 7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avougaonik 6">
            <a:extLst>
              <a:ext uri="{FF2B5EF4-FFF2-40B4-BE49-F238E27FC236}">
                <a16:creationId xmlns:a16="http://schemas.microsoft.com/office/drawing/2014/main" xmlns="" id="{E1DD204D-327E-4F89-8198-74A42C4C394F}"/>
              </a:ext>
            </a:extLst>
          </p:cNvPr>
          <p:cNvSpPr/>
          <p:nvPr/>
        </p:nvSpPr>
        <p:spPr>
          <a:xfrm>
            <a:off x="1205948" y="4214191"/>
            <a:ext cx="2226365" cy="2080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• 4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FC3DB2C-4478-46D3-ABA3-E28286EC37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Р А В О !!!</a:t>
            </a:r>
          </a:p>
        </p:txBody>
      </p:sp>
      <p:sp>
        <p:nvSpPr>
          <p:cNvPr id="4" name="Dijagram toka: spajanje 3">
            <a:extLst>
              <a:ext uri="{FF2B5EF4-FFF2-40B4-BE49-F238E27FC236}">
                <a16:creationId xmlns:a16="http://schemas.microsoft.com/office/drawing/2014/main" xmlns="" id="{0EA4C955-35B6-4C35-B742-64C1F2BAF0F8}"/>
              </a:ext>
            </a:extLst>
          </p:cNvPr>
          <p:cNvSpPr/>
          <p:nvPr/>
        </p:nvSpPr>
        <p:spPr>
          <a:xfrm>
            <a:off x="1908313" y="1855304"/>
            <a:ext cx="1417983" cy="12854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avougaonik 4">
            <a:extLst>
              <a:ext uri="{FF2B5EF4-FFF2-40B4-BE49-F238E27FC236}">
                <a16:creationId xmlns:a16="http://schemas.microsoft.com/office/drawing/2014/main" xmlns="" id="{6269A423-3328-4F7C-A85E-A34A9CF1AC1E}"/>
              </a:ext>
            </a:extLst>
          </p:cNvPr>
          <p:cNvSpPr/>
          <p:nvPr/>
        </p:nvSpPr>
        <p:spPr>
          <a:xfrm>
            <a:off x="4028661" y="1961322"/>
            <a:ext cx="1842052" cy="1179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avougaonik 5">
            <a:extLst>
              <a:ext uri="{FF2B5EF4-FFF2-40B4-BE49-F238E27FC236}">
                <a16:creationId xmlns:a16="http://schemas.microsoft.com/office/drawing/2014/main" xmlns="" id="{7B916917-1D85-4C01-9D73-3E61277F55B6}"/>
              </a:ext>
            </a:extLst>
          </p:cNvPr>
          <p:cNvSpPr/>
          <p:nvPr/>
        </p:nvSpPr>
        <p:spPr>
          <a:xfrm>
            <a:off x="6573078" y="1961322"/>
            <a:ext cx="1258957" cy="1179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Jednakokraki trougao 6">
            <a:extLst>
              <a:ext uri="{FF2B5EF4-FFF2-40B4-BE49-F238E27FC236}">
                <a16:creationId xmlns:a16="http://schemas.microsoft.com/office/drawing/2014/main" xmlns="" id="{3FB16633-7FDC-4161-94DF-446B6440BCB6}"/>
              </a:ext>
            </a:extLst>
          </p:cNvPr>
          <p:cNvSpPr/>
          <p:nvPr/>
        </p:nvSpPr>
        <p:spPr>
          <a:xfrm>
            <a:off x="8706678" y="1975264"/>
            <a:ext cx="1417983" cy="11794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6C65CEB1-EF1B-4168-8E28-E8ABAFF9C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367668" y="3638998"/>
            <a:ext cx="3048001" cy="21288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2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B75C59A-43E0-43B0-A662-F29E9756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b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76F5E70E-EF06-495C-AAFF-756597AEA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BA" dirty="0"/>
          </a:p>
          <a:p>
            <a:pPr algn="ctr"/>
            <a:endParaRPr lang="sr-Cyrl-BA" dirty="0"/>
          </a:p>
          <a:p>
            <a:pPr algn="ctr"/>
            <a:endParaRPr lang="sr-Cyrl-BA" dirty="0"/>
          </a:p>
          <a:p>
            <a:pPr algn="ctr"/>
            <a:endParaRPr lang="sr-Cyrl-BA" dirty="0"/>
          </a:p>
          <a:p>
            <a:pPr marL="0" indent="0" algn="ctr">
              <a:buNone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МНОЖЕЊЕ (2)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2E31EC-9960-4483-8DE9-54C562B7F57F}"/>
              </a:ext>
            </a:extLst>
          </p:cNvPr>
          <p:cNvSpPr txBox="1"/>
          <p:nvPr/>
        </p:nvSpPr>
        <p:spPr>
          <a:xfrm>
            <a:off x="925563" y="1383388"/>
            <a:ext cx="48126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УСМЕНО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• 4 = </a:t>
            </a:r>
            <a:r>
              <a:rPr lang="sr-Cyrl-BA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40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sr-Cyrl-BA" sz="2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B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BA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sr-Cyrl-BA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4FA6185-547D-4C95-80C5-37C013C804D1}"/>
              </a:ext>
            </a:extLst>
          </p:cNvPr>
          <p:cNvSpPr txBox="1"/>
          <p:nvPr/>
        </p:nvSpPr>
        <p:spPr>
          <a:xfrm>
            <a:off x="982714" y="3429000"/>
            <a:ext cx="430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ПИСМЕНО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</a:t>
            </a:r>
            <a:r>
              <a:rPr kumimoji="0" lang="sr-Latn-BA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</a:t>
            </a:r>
            <a:r>
              <a:rPr lang="sr-Latn-B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3200" u="sng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sr-Cyrl-BA" sz="3200" b="0" i="0" u="sng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Latn-BA" sz="3200" b="0" i="0" u="sng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1₁</a:t>
            </a:r>
            <a:r>
              <a:rPr kumimoji="0" lang="sr-Cyrl-BA" sz="32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32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sr-Cyrl-BA" sz="32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Latn-BA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Latn-BA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C34C3B6-73B7-4D31-B56D-F0BB5F54829C}"/>
              </a:ext>
            </a:extLst>
          </p:cNvPr>
          <p:cNvSpPr txBox="1"/>
          <p:nvPr/>
        </p:nvSpPr>
        <p:spPr>
          <a:xfrm>
            <a:off x="7594600" y="1860442"/>
            <a:ext cx="3314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328</a:t>
            </a:r>
            <a:r>
              <a:rPr kumimoji="0" lang="sr-Cyrl-BA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435 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2</a:t>
            </a: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8C18D651-DFB0-41BC-AE95-4818AD64689F}"/>
              </a:ext>
            </a:extLst>
          </p:cNvPr>
          <p:cNvSpPr txBox="1"/>
          <p:nvPr/>
        </p:nvSpPr>
        <p:spPr>
          <a:xfrm flipH="1">
            <a:off x="1010231" y="444284"/>
            <a:ext cx="2884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2 1 3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• 4</a:t>
            </a:r>
          </a:p>
        </p:txBody>
      </p:sp>
      <p:cxnSp>
        <p:nvCxnSpPr>
          <p:cNvPr id="4" name="Prava linija spajanja sa strelicom 3">
            <a:extLst>
              <a:ext uri="{FF2B5EF4-FFF2-40B4-BE49-F238E27FC236}">
                <a16:creationId xmlns:a16="http://schemas.microsoft.com/office/drawing/2014/main" xmlns="" id="{E933F218-23D8-4778-BAC0-1F1A3DF4B172}"/>
              </a:ext>
            </a:extLst>
          </p:cNvPr>
          <p:cNvCxnSpPr/>
          <p:nvPr/>
        </p:nvCxnSpPr>
        <p:spPr>
          <a:xfrm flipH="1" flipV="1">
            <a:off x="1921565" y="5208104"/>
            <a:ext cx="172278" cy="266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8DC3F5B-C604-42C0-A1AB-405FF587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</a:t>
            </a:r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пута већи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броја 113?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82596234-DAD6-4C68-85EC-9C079A528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20548" cy="1818723"/>
          </a:xfrm>
        </p:spPr>
        <p:txBody>
          <a:bodyPr/>
          <a:lstStyle/>
          <a:p>
            <a:endParaRPr lang="sr-Cyrl-BA" dirty="0"/>
          </a:p>
          <a:p>
            <a:pPr marL="0" indent="0">
              <a:buNone/>
            </a:pPr>
            <a:r>
              <a:rPr lang="sr-Cyrl-BA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1 1 3 </a:t>
            </a: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5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5 6 5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FA7C35D8-21C1-466A-AE6D-4CD677157D50}"/>
              </a:ext>
            </a:extLst>
          </p:cNvPr>
          <p:cNvSpPr txBox="1"/>
          <p:nvPr/>
        </p:nvSpPr>
        <p:spPr>
          <a:xfrm>
            <a:off x="1404730" y="4081669"/>
            <a:ext cx="822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Одговор: </a:t>
            </a:r>
            <a:r>
              <a:rPr lang="sr-Cyrl-BA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рој 565 је 5 пута већи од броја 113 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8DC3F5B-C604-42C0-A1AB-405FF587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 има 117 сличица, а његов брат 3 пута више него он. Колико сличица имају заједно?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82596234-DAD6-4C68-85EC-9C079A528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614"/>
            <a:ext cx="2077278" cy="1603375"/>
          </a:xfrm>
        </p:spPr>
        <p:txBody>
          <a:bodyPr/>
          <a:lstStyle/>
          <a:p>
            <a:endParaRPr lang="sr-Cyrl-BA" dirty="0"/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Б:  </a:t>
            </a:r>
            <a:r>
              <a:rPr lang="sr-Cyrl-BA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1 1 7 </a:t>
            </a: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3                 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3 5 1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FA7C35D8-21C1-466A-AE6D-4CD677157D50}"/>
              </a:ext>
            </a:extLst>
          </p:cNvPr>
          <p:cNvSpPr txBox="1"/>
          <p:nvPr/>
        </p:nvSpPr>
        <p:spPr>
          <a:xfrm>
            <a:off x="1245704" y="5168347"/>
            <a:ext cx="822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Одговор: </a:t>
            </a:r>
            <a:r>
              <a:rPr lang="sr-Cyrl-BA" sz="28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 имају 468 сличица</a:t>
            </a:r>
            <a:r>
              <a:rPr kumimoji="0" lang="sr-Cyrl-BA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DCBBE119-6F4F-4565-B626-45CE0A0D2187}"/>
              </a:ext>
            </a:extLst>
          </p:cNvPr>
          <p:cNvSpPr txBox="1"/>
          <p:nvPr/>
        </p:nvSpPr>
        <p:spPr>
          <a:xfrm>
            <a:off x="851454" y="3429000"/>
            <a:ext cx="2130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З:   1 1 7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 5 1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4 6 8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77B075FA-1450-45D4-B049-9BB0B5A76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05" y="9248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endParaRPr lang="sr-Cyrl-BA" sz="4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на стр. 119 урадити 2. 3. и 5. задатак. </a:t>
            </a:r>
            <a:endParaRPr lang="sr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sr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445" y="6294782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MATEMAT</a:t>
            </a:r>
            <a:r>
              <a:rPr lang="sr-Cyrl-RS" dirty="0" smtClean="0">
                <a:solidFill>
                  <a:schemeClr val="bg1"/>
                </a:solidFill>
              </a:rPr>
              <a:t>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2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212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Office</vt:lpstr>
      <vt:lpstr>Office Theme</vt:lpstr>
      <vt:lpstr>PowerPoint Presentation</vt:lpstr>
      <vt:lpstr>PowerPoint Presentation</vt:lpstr>
      <vt:lpstr>4. РАЗРЕД МАТЕМАТИКА</vt:lpstr>
      <vt:lpstr>PowerPoint Presentation</vt:lpstr>
      <vt:lpstr>Који број је 5 пута већи од броја 113?</vt:lpstr>
      <vt:lpstr>Марко има 117 сличица, а његов брат 3 пута више него он. Колико сличица имају заједно?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Nastavnik</dc:creator>
  <cp:lastModifiedBy>marina_uciteljica@yahoo.com</cp:lastModifiedBy>
  <cp:revision>12</cp:revision>
  <dcterms:created xsi:type="dcterms:W3CDTF">2020-04-27T11:02:04Z</dcterms:created>
  <dcterms:modified xsi:type="dcterms:W3CDTF">2020-04-28T14:53:30Z</dcterms:modified>
</cp:coreProperties>
</file>