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7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2369B-BFCD-4ECD-A941-0B872E24BBD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8A081CE-C9EB-43C0-8736-05EB40CDF994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ЗНАЧЕЊЕ И ВРСТЕ ПРИДЈЕВА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1BA59C-5CD9-4DC1-9441-E66EBE298D8B}" type="parTrans" cxnId="{43FCCD1A-3BB0-448A-A64F-163982A5CB20}">
      <dgm:prSet/>
      <dgm:spPr/>
      <dgm:t>
        <a:bodyPr/>
        <a:lstStyle/>
        <a:p>
          <a:endParaRPr lang="en-US"/>
        </a:p>
      </dgm:t>
    </dgm:pt>
    <dgm:pt modelId="{6B39CAAA-0D2B-467A-8F18-D1C8992D409C}" type="sibTrans" cxnId="{43FCCD1A-3BB0-448A-A64F-163982A5CB20}">
      <dgm:prSet/>
      <dgm:spPr/>
      <dgm:t>
        <a:bodyPr/>
        <a:lstStyle/>
        <a:p>
          <a:endParaRPr lang="en-US"/>
        </a:p>
      </dgm:t>
    </dgm:pt>
    <dgm:pt modelId="{5F860EE3-E60B-4356-BBC8-7A2AADEAE1CD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r-Cyrl-RS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ФУНКЦИЈА У РЕЧЕНИЦИ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C4DC7D-5CB5-4A58-9E11-7A25380F7E69}" type="parTrans" cxnId="{86239577-B194-4B49-9408-6C0B09EBEF1C}">
      <dgm:prSet/>
      <dgm:spPr/>
      <dgm:t>
        <a:bodyPr/>
        <a:lstStyle/>
        <a:p>
          <a:endParaRPr lang="en-US"/>
        </a:p>
      </dgm:t>
    </dgm:pt>
    <dgm:pt modelId="{F1AAB39D-5E3E-48BD-A999-1795509719C4}" type="sibTrans" cxnId="{86239577-B194-4B49-9408-6C0B09EBEF1C}">
      <dgm:prSet/>
      <dgm:spPr/>
      <dgm:t>
        <a:bodyPr/>
        <a:lstStyle/>
        <a:p>
          <a:endParaRPr lang="en-US"/>
        </a:p>
      </dgm:t>
    </dgm:pt>
    <dgm:pt modelId="{C4BA5E93-898F-499D-8A4B-24CE41F0ED4E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r-Cyrl-RS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ПРИДЈЕВСКИ ВИД</a:t>
          </a:r>
        </a:p>
        <a:p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AEC163-E269-48E8-BEA9-148611CD6611}" type="parTrans" cxnId="{3A9C7118-A2E8-4B00-82FD-1FCC12F9EC5E}">
      <dgm:prSet/>
      <dgm:spPr/>
      <dgm:t>
        <a:bodyPr/>
        <a:lstStyle/>
        <a:p>
          <a:endParaRPr lang="en-US"/>
        </a:p>
      </dgm:t>
    </dgm:pt>
    <dgm:pt modelId="{E4508087-8482-4769-B1ED-2D1C8196A635}" type="sibTrans" cxnId="{3A9C7118-A2E8-4B00-82FD-1FCC12F9EC5E}">
      <dgm:prSet/>
      <dgm:spPr/>
      <dgm:t>
        <a:bodyPr/>
        <a:lstStyle/>
        <a:p>
          <a:endParaRPr lang="en-US"/>
        </a:p>
      </dgm:t>
    </dgm:pt>
    <dgm:pt modelId="{6E1F7E46-19F0-47F8-85A3-151441CFF3D7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ПРАВОПИСНА ПРАВИЛА У ПИСАЊУ ПРИДЈЕВА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90822F-B22B-40C8-8FC6-9CD73ECDA9D5}" type="parTrans" cxnId="{2FFBD5CB-A52A-4AE7-8CC4-49ABB564655A}">
      <dgm:prSet/>
      <dgm:spPr/>
      <dgm:t>
        <a:bodyPr/>
        <a:lstStyle/>
        <a:p>
          <a:endParaRPr lang="en-US"/>
        </a:p>
      </dgm:t>
    </dgm:pt>
    <dgm:pt modelId="{F610DA1B-0CA2-48E5-9904-70546160C26C}" type="sibTrans" cxnId="{2FFBD5CB-A52A-4AE7-8CC4-49ABB564655A}">
      <dgm:prSet/>
      <dgm:spPr/>
      <dgm:t>
        <a:bodyPr/>
        <a:lstStyle/>
        <a:p>
          <a:endParaRPr lang="en-US"/>
        </a:p>
      </dgm:t>
    </dgm:pt>
    <dgm:pt modelId="{64768CB0-D634-4E88-A0F8-368EC3AA1EC6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r-Cyrl-RS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КОМПАРАЦИЈА</a:t>
          </a:r>
        </a:p>
        <a:p>
          <a:r>
            <a:rPr lang="sr-Cyrl-RS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ПРИДЈЕВА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BC8C4D-802F-418B-B96F-8B56064F3781}" type="parTrans" cxnId="{0C648EA7-BDE5-4898-BA22-34FA40C1989C}">
      <dgm:prSet/>
      <dgm:spPr/>
      <dgm:t>
        <a:bodyPr/>
        <a:lstStyle/>
        <a:p>
          <a:endParaRPr lang="en-US"/>
        </a:p>
      </dgm:t>
    </dgm:pt>
    <dgm:pt modelId="{86A29AE5-9411-45F5-BC49-15E8B4125B6A}" type="sibTrans" cxnId="{0C648EA7-BDE5-4898-BA22-34FA40C1989C}">
      <dgm:prSet/>
      <dgm:spPr/>
      <dgm:t>
        <a:bodyPr/>
        <a:lstStyle/>
        <a:p>
          <a:endParaRPr lang="en-US"/>
        </a:p>
      </dgm:t>
    </dgm:pt>
    <dgm:pt modelId="{D6D0D4C8-8740-4E86-876E-D0B639B245E2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ДЕКЛИНАЦИЈА</a:t>
          </a:r>
        </a:p>
        <a:p>
          <a:r>
            <a: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ПРИДЈЕВА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ADA59-22D6-4404-A1B7-24818D030EE5}" type="parTrans" cxnId="{C69A26B5-A95F-4641-93D2-9D1CD9D930DD}">
      <dgm:prSet/>
      <dgm:spPr/>
      <dgm:t>
        <a:bodyPr/>
        <a:lstStyle/>
        <a:p>
          <a:endParaRPr lang="en-US"/>
        </a:p>
      </dgm:t>
    </dgm:pt>
    <dgm:pt modelId="{D98E21CA-B895-48AC-B10B-D115E865F94A}" type="sibTrans" cxnId="{C69A26B5-A95F-4641-93D2-9D1CD9D930DD}">
      <dgm:prSet/>
      <dgm:spPr/>
      <dgm:t>
        <a:bodyPr/>
        <a:lstStyle/>
        <a:p>
          <a:endParaRPr lang="en-US"/>
        </a:p>
      </dgm:t>
    </dgm:pt>
    <dgm:pt modelId="{14424845-0FB6-4ED3-B6C2-4213E7644DF0}" type="pres">
      <dgm:prSet presAssocID="{66D2369B-BFCD-4ECD-A941-0B872E24BBD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054B3AEF-DAED-4C47-9937-F70EF7D7CA40}" type="pres">
      <dgm:prSet presAssocID="{58A081CE-C9EB-43C0-8736-05EB40CDF994}" presName="vertOne" presStyleCnt="0"/>
      <dgm:spPr/>
    </dgm:pt>
    <dgm:pt modelId="{E0DCF788-3EAC-49DA-B3CF-D622578FC043}" type="pres">
      <dgm:prSet presAssocID="{58A081CE-C9EB-43C0-8736-05EB40CDF99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09213-F266-4A33-811B-6AFF2FB5036B}" type="pres">
      <dgm:prSet presAssocID="{58A081CE-C9EB-43C0-8736-05EB40CDF994}" presName="parTransOne" presStyleCnt="0"/>
      <dgm:spPr/>
    </dgm:pt>
    <dgm:pt modelId="{761D6CED-65BE-4EB5-AACB-189359D4D475}" type="pres">
      <dgm:prSet presAssocID="{58A081CE-C9EB-43C0-8736-05EB40CDF994}" presName="horzOne" presStyleCnt="0"/>
      <dgm:spPr/>
    </dgm:pt>
    <dgm:pt modelId="{60A1BB85-700A-48BE-9238-8966E325E9D7}" type="pres">
      <dgm:prSet presAssocID="{5F860EE3-E60B-4356-BBC8-7A2AADEAE1CD}" presName="vertTwo" presStyleCnt="0"/>
      <dgm:spPr/>
    </dgm:pt>
    <dgm:pt modelId="{BD3F90B2-8BEC-4655-A99E-59DAE858111F}" type="pres">
      <dgm:prSet presAssocID="{5F860EE3-E60B-4356-BBC8-7A2AADEAE1C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CFCC5BA-940A-4B41-92FE-EF988ACA088E}" type="pres">
      <dgm:prSet presAssocID="{5F860EE3-E60B-4356-BBC8-7A2AADEAE1CD}" presName="parTransTwo" presStyleCnt="0"/>
      <dgm:spPr/>
    </dgm:pt>
    <dgm:pt modelId="{D6BA2AE8-FE60-4BAB-A9F4-092ED9D690CF}" type="pres">
      <dgm:prSet presAssocID="{5F860EE3-E60B-4356-BBC8-7A2AADEAE1CD}" presName="horzTwo" presStyleCnt="0"/>
      <dgm:spPr/>
    </dgm:pt>
    <dgm:pt modelId="{F3BB8F46-BCF5-43CC-9D26-52E286B92EE1}" type="pres">
      <dgm:prSet presAssocID="{C4BA5E93-898F-499D-8A4B-24CE41F0ED4E}" presName="vertThree" presStyleCnt="0"/>
      <dgm:spPr/>
    </dgm:pt>
    <dgm:pt modelId="{0777E154-47D6-4218-B6E3-0584CC9A4B8D}" type="pres">
      <dgm:prSet presAssocID="{C4BA5E93-898F-499D-8A4B-24CE41F0ED4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2000B28-F2FF-4962-8C5B-363B609598DE}" type="pres">
      <dgm:prSet presAssocID="{C4BA5E93-898F-499D-8A4B-24CE41F0ED4E}" presName="horzThree" presStyleCnt="0"/>
      <dgm:spPr/>
    </dgm:pt>
    <dgm:pt modelId="{4F34D673-415D-45AC-AD1B-DB19D05AC959}" type="pres">
      <dgm:prSet presAssocID="{E4508087-8482-4769-B1ED-2D1C8196A635}" presName="sibSpaceThree" presStyleCnt="0"/>
      <dgm:spPr/>
    </dgm:pt>
    <dgm:pt modelId="{79CC2469-BBF5-4F8E-93A9-517CF2962664}" type="pres">
      <dgm:prSet presAssocID="{6E1F7E46-19F0-47F8-85A3-151441CFF3D7}" presName="vertThree" presStyleCnt="0"/>
      <dgm:spPr/>
    </dgm:pt>
    <dgm:pt modelId="{66493145-64F9-4491-B913-C455F38661A6}" type="pres">
      <dgm:prSet presAssocID="{6E1F7E46-19F0-47F8-85A3-151441CFF3D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682E720-399B-4F3C-98B3-892BE481F237}" type="pres">
      <dgm:prSet presAssocID="{6E1F7E46-19F0-47F8-85A3-151441CFF3D7}" presName="horzThree" presStyleCnt="0"/>
      <dgm:spPr/>
    </dgm:pt>
    <dgm:pt modelId="{3206E243-D0E5-489B-9128-3866F78546FA}" type="pres">
      <dgm:prSet presAssocID="{F1AAB39D-5E3E-48BD-A999-1795509719C4}" presName="sibSpaceTwo" presStyleCnt="0"/>
      <dgm:spPr/>
    </dgm:pt>
    <dgm:pt modelId="{1D7EA23B-44F7-4CFD-8287-465A59173094}" type="pres">
      <dgm:prSet presAssocID="{64768CB0-D634-4E88-A0F8-368EC3AA1EC6}" presName="vertTwo" presStyleCnt="0"/>
      <dgm:spPr/>
    </dgm:pt>
    <dgm:pt modelId="{5E055D1A-ABAA-48B4-8158-CECD1D7EFAB7}" type="pres">
      <dgm:prSet presAssocID="{64768CB0-D634-4E88-A0F8-368EC3AA1EC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51A6862-0685-4C80-8524-9E90E875513D}" type="pres">
      <dgm:prSet presAssocID="{64768CB0-D634-4E88-A0F8-368EC3AA1EC6}" presName="parTransTwo" presStyleCnt="0"/>
      <dgm:spPr/>
    </dgm:pt>
    <dgm:pt modelId="{8380DDD4-9A40-4977-A528-6902755C4CAF}" type="pres">
      <dgm:prSet presAssocID="{64768CB0-D634-4E88-A0F8-368EC3AA1EC6}" presName="horzTwo" presStyleCnt="0"/>
      <dgm:spPr/>
    </dgm:pt>
    <dgm:pt modelId="{0B862430-9AEC-4C5E-9DC6-C9EEEA6270AE}" type="pres">
      <dgm:prSet presAssocID="{D6D0D4C8-8740-4E86-876E-D0B639B245E2}" presName="vertThree" presStyleCnt="0"/>
      <dgm:spPr/>
    </dgm:pt>
    <dgm:pt modelId="{581551B6-29AB-498E-80C7-33E45C832C5B}" type="pres">
      <dgm:prSet presAssocID="{D6D0D4C8-8740-4E86-876E-D0B639B245E2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101E1CB-85AE-47C3-BCC3-259CB491A8AA}" type="pres">
      <dgm:prSet presAssocID="{D6D0D4C8-8740-4E86-876E-D0B639B245E2}" presName="horzThree" presStyleCnt="0"/>
      <dgm:spPr/>
    </dgm:pt>
  </dgm:ptLst>
  <dgm:cxnLst>
    <dgm:cxn modelId="{3A9C7118-A2E8-4B00-82FD-1FCC12F9EC5E}" srcId="{5F860EE3-E60B-4356-BBC8-7A2AADEAE1CD}" destId="{C4BA5E93-898F-499D-8A4B-24CE41F0ED4E}" srcOrd="0" destOrd="0" parTransId="{EEAEC163-E269-48E8-BEA9-148611CD6611}" sibTransId="{E4508087-8482-4769-B1ED-2D1C8196A635}"/>
    <dgm:cxn modelId="{43FCCD1A-3BB0-448A-A64F-163982A5CB20}" srcId="{66D2369B-BFCD-4ECD-A941-0B872E24BBD7}" destId="{58A081CE-C9EB-43C0-8736-05EB40CDF994}" srcOrd="0" destOrd="0" parTransId="{EA1BA59C-5CD9-4DC1-9441-E66EBE298D8B}" sibTransId="{6B39CAAA-0D2B-467A-8F18-D1C8992D409C}"/>
    <dgm:cxn modelId="{D29D56EF-1434-43B0-8578-D682340DECE3}" type="presOf" srcId="{64768CB0-D634-4E88-A0F8-368EC3AA1EC6}" destId="{5E055D1A-ABAA-48B4-8158-CECD1D7EFAB7}" srcOrd="0" destOrd="0" presId="urn:microsoft.com/office/officeart/2005/8/layout/hierarchy4"/>
    <dgm:cxn modelId="{F6E131E1-408B-4C92-8687-169FBC9D3E03}" type="presOf" srcId="{58A081CE-C9EB-43C0-8736-05EB40CDF994}" destId="{E0DCF788-3EAC-49DA-B3CF-D622578FC043}" srcOrd="0" destOrd="0" presId="urn:microsoft.com/office/officeart/2005/8/layout/hierarchy4"/>
    <dgm:cxn modelId="{86239577-B194-4B49-9408-6C0B09EBEF1C}" srcId="{58A081CE-C9EB-43C0-8736-05EB40CDF994}" destId="{5F860EE3-E60B-4356-BBC8-7A2AADEAE1CD}" srcOrd="0" destOrd="0" parTransId="{CAC4DC7D-5CB5-4A58-9E11-7A25380F7E69}" sibTransId="{F1AAB39D-5E3E-48BD-A999-1795509719C4}"/>
    <dgm:cxn modelId="{EC72F7D8-5FF8-4F07-BBC8-F33F36490744}" type="presOf" srcId="{5F860EE3-E60B-4356-BBC8-7A2AADEAE1CD}" destId="{BD3F90B2-8BEC-4655-A99E-59DAE858111F}" srcOrd="0" destOrd="0" presId="urn:microsoft.com/office/officeart/2005/8/layout/hierarchy4"/>
    <dgm:cxn modelId="{0190D2A5-9F45-4536-B6F3-230EE099B551}" type="presOf" srcId="{6E1F7E46-19F0-47F8-85A3-151441CFF3D7}" destId="{66493145-64F9-4491-B913-C455F38661A6}" srcOrd="0" destOrd="0" presId="urn:microsoft.com/office/officeart/2005/8/layout/hierarchy4"/>
    <dgm:cxn modelId="{0C648EA7-BDE5-4898-BA22-34FA40C1989C}" srcId="{58A081CE-C9EB-43C0-8736-05EB40CDF994}" destId="{64768CB0-D634-4E88-A0F8-368EC3AA1EC6}" srcOrd="1" destOrd="0" parTransId="{C5BC8C4D-802F-418B-B96F-8B56064F3781}" sibTransId="{86A29AE5-9411-45F5-BC49-15E8B4125B6A}"/>
    <dgm:cxn modelId="{2FFBD5CB-A52A-4AE7-8CC4-49ABB564655A}" srcId="{5F860EE3-E60B-4356-BBC8-7A2AADEAE1CD}" destId="{6E1F7E46-19F0-47F8-85A3-151441CFF3D7}" srcOrd="1" destOrd="0" parTransId="{3F90822F-B22B-40C8-8FC6-9CD73ECDA9D5}" sibTransId="{F610DA1B-0CA2-48E5-9904-70546160C26C}"/>
    <dgm:cxn modelId="{C2036129-CD65-4713-A1DB-6547CCDD735D}" type="presOf" srcId="{66D2369B-BFCD-4ECD-A941-0B872E24BBD7}" destId="{14424845-0FB6-4ED3-B6C2-4213E7644DF0}" srcOrd="0" destOrd="0" presId="urn:microsoft.com/office/officeart/2005/8/layout/hierarchy4"/>
    <dgm:cxn modelId="{9D8CA66D-F0BD-49E3-A394-8A6BC21DA6A4}" type="presOf" srcId="{D6D0D4C8-8740-4E86-876E-D0B639B245E2}" destId="{581551B6-29AB-498E-80C7-33E45C832C5B}" srcOrd="0" destOrd="0" presId="urn:microsoft.com/office/officeart/2005/8/layout/hierarchy4"/>
    <dgm:cxn modelId="{6FFCC22E-F84D-47F9-93E4-D2CCBF9A3A32}" type="presOf" srcId="{C4BA5E93-898F-499D-8A4B-24CE41F0ED4E}" destId="{0777E154-47D6-4218-B6E3-0584CC9A4B8D}" srcOrd="0" destOrd="0" presId="urn:microsoft.com/office/officeart/2005/8/layout/hierarchy4"/>
    <dgm:cxn modelId="{C69A26B5-A95F-4641-93D2-9D1CD9D930DD}" srcId="{64768CB0-D634-4E88-A0F8-368EC3AA1EC6}" destId="{D6D0D4C8-8740-4E86-876E-D0B639B245E2}" srcOrd="0" destOrd="0" parTransId="{DCBADA59-22D6-4404-A1B7-24818D030EE5}" sibTransId="{D98E21CA-B895-48AC-B10B-D115E865F94A}"/>
    <dgm:cxn modelId="{46D36BE5-4602-4C8D-A1BD-E5358E154BF2}" type="presParOf" srcId="{14424845-0FB6-4ED3-B6C2-4213E7644DF0}" destId="{054B3AEF-DAED-4C47-9937-F70EF7D7CA40}" srcOrd="0" destOrd="0" presId="urn:microsoft.com/office/officeart/2005/8/layout/hierarchy4"/>
    <dgm:cxn modelId="{AC827394-837D-4EC4-A74E-414F9B994AC8}" type="presParOf" srcId="{054B3AEF-DAED-4C47-9937-F70EF7D7CA40}" destId="{E0DCF788-3EAC-49DA-B3CF-D622578FC043}" srcOrd="0" destOrd="0" presId="urn:microsoft.com/office/officeart/2005/8/layout/hierarchy4"/>
    <dgm:cxn modelId="{513FFD75-9294-4959-8B29-8E329FDAE626}" type="presParOf" srcId="{054B3AEF-DAED-4C47-9937-F70EF7D7CA40}" destId="{C8709213-F266-4A33-811B-6AFF2FB5036B}" srcOrd="1" destOrd="0" presId="urn:microsoft.com/office/officeart/2005/8/layout/hierarchy4"/>
    <dgm:cxn modelId="{BE638AA7-A2D4-4294-ACB9-6FACDC6C33DB}" type="presParOf" srcId="{054B3AEF-DAED-4C47-9937-F70EF7D7CA40}" destId="{761D6CED-65BE-4EB5-AACB-189359D4D475}" srcOrd="2" destOrd="0" presId="urn:microsoft.com/office/officeart/2005/8/layout/hierarchy4"/>
    <dgm:cxn modelId="{878326C2-AC73-400F-B92D-6217C0391EED}" type="presParOf" srcId="{761D6CED-65BE-4EB5-AACB-189359D4D475}" destId="{60A1BB85-700A-48BE-9238-8966E325E9D7}" srcOrd="0" destOrd="0" presId="urn:microsoft.com/office/officeart/2005/8/layout/hierarchy4"/>
    <dgm:cxn modelId="{A5026B27-C705-4268-BC20-AD8218DBC453}" type="presParOf" srcId="{60A1BB85-700A-48BE-9238-8966E325E9D7}" destId="{BD3F90B2-8BEC-4655-A99E-59DAE858111F}" srcOrd="0" destOrd="0" presId="urn:microsoft.com/office/officeart/2005/8/layout/hierarchy4"/>
    <dgm:cxn modelId="{5F94D430-0F22-4949-AD9A-9552097EB5DC}" type="presParOf" srcId="{60A1BB85-700A-48BE-9238-8966E325E9D7}" destId="{1CFCC5BA-940A-4B41-92FE-EF988ACA088E}" srcOrd="1" destOrd="0" presId="urn:microsoft.com/office/officeart/2005/8/layout/hierarchy4"/>
    <dgm:cxn modelId="{639CEEBA-EE3E-4FE9-ADC8-7EA340B65FFA}" type="presParOf" srcId="{60A1BB85-700A-48BE-9238-8966E325E9D7}" destId="{D6BA2AE8-FE60-4BAB-A9F4-092ED9D690CF}" srcOrd="2" destOrd="0" presId="urn:microsoft.com/office/officeart/2005/8/layout/hierarchy4"/>
    <dgm:cxn modelId="{92929F7A-666A-453C-8CCE-C42A1BD24DBB}" type="presParOf" srcId="{D6BA2AE8-FE60-4BAB-A9F4-092ED9D690CF}" destId="{F3BB8F46-BCF5-43CC-9D26-52E286B92EE1}" srcOrd="0" destOrd="0" presId="urn:microsoft.com/office/officeart/2005/8/layout/hierarchy4"/>
    <dgm:cxn modelId="{834B7C32-B427-481A-83D4-AB42F05B6898}" type="presParOf" srcId="{F3BB8F46-BCF5-43CC-9D26-52E286B92EE1}" destId="{0777E154-47D6-4218-B6E3-0584CC9A4B8D}" srcOrd="0" destOrd="0" presId="urn:microsoft.com/office/officeart/2005/8/layout/hierarchy4"/>
    <dgm:cxn modelId="{2D9D7B6A-7980-4070-9367-BF8FA9F1D0CD}" type="presParOf" srcId="{F3BB8F46-BCF5-43CC-9D26-52E286B92EE1}" destId="{62000B28-F2FF-4962-8C5B-363B609598DE}" srcOrd="1" destOrd="0" presId="urn:microsoft.com/office/officeart/2005/8/layout/hierarchy4"/>
    <dgm:cxn modelId="{C44DF23C-F96F-47C6-B5AD-65E14867D3EF}" type="presParOf" srcId="{D6BA2AE8-FE60-4BAB-A9F4-092ED9D690CF}" destId="{4F34D673-415D-45AC-AD1B-DB19D05AC959}" srcOrd="1" destOrd="0" presId="urn:microsoft.com/office/officeart/2005/8/layout/hierarchy4"/>
    <dgm:cxn modelId="{763C3C4E-C843-448B-815F-390EC84B9581}" type="presParOf" srcId="{D6BA2AE8-FE60-4BAB-A9F4-092ED9D690CF}" destId="{79CC2469-BBF5-4F8E-93A9-517CF2962664}" srcOrd="2" destOrd="0" presId="urn:microsoft.com/office/officeart/2005/8/layout/hierarchy4"/>
    <dgm:cxn modelId="{3F0EA419-8E79-4E5C-BA3B-791211290421}" type="presParOf" srcId="{79CC2469-BBF5-4F8E-93A9-517CF2962664}" destId="{66493145-64F9-4491-B913-C455F38661A6}" srcOrd="0" destOrd="0" presId="urn:microsoft.com/office/officeart/2005/8/layout/hierarchy4"/>
    <dgm:cxn modelId="{1D76A65B-EDDB-4079-842B-B7FBC3E834F4}" type="presParOf" srcId="{79CC2469-BBF5-4F8E-93A9-517CF2962664}" destId="{8682E720-399B-4F3C-98B3-892BE481F237}" srcOrd="1" destOrd="0" presId="urn:microsoft.com/office/officeart/2005/8/layout/hierarchy4"/>
    <dgm:cxn modelId="{F915F7FF-0C72-447D-821E-6EF1D8F9BE6E}" type="presParOf" srcId="{761D6CED-65BE-4EB5-AACB-189359D4D475}" destId="{3206E243-D0E5-489B-9128-3866F78546FA}" srcOrd="1" destOrd="0" presId="urn:microsoft.com/office/officeart/2005/8/layout/hierarchy4"/>
    <dgm:cxn modelId="{AD46D00F-37FB-4623-8A66-CFB5C288F27D}" type="presParOf" srcId="{761D6CED-65BE-4EB5-AACB-189359D4D475}" destId="{1D7EA23B-44F7-4CFD-8287-465A59173094}" srcOrd="2" destOrd="0" presId="urn:microsoft.com/office/officeart/2005/8/layout/hierarchy4"/>
    <dgm:cxn modelId="{4B68E236-2C87-4510-87DB-037CED60DB44}" type="presParOf" srcId="{1D7EA23B-44F7-4CFD-8287-465A59173094}" destId="{5E055D1A-ABAA-48B4-8158-CECD1D7EFAB7}" srcOrd="0" destOrd="0" presId="urn:microsoft.com/office/officeart/2005/8/layout/hierarchy4"/>
    <dgm:cxn modelId="{D08E1B6F-E76D-4B0B-805C-71243C88B86B}" type="presParOf" srcId="{1D7EA23B-44F7-4CFD-8287-465A59173094}" destId="{251A6862-0685-4C80-8524-9E90E875513D}" srcOrd="1" destOrd="0" presId="urn:microsoft.com/office/officeart/2005/8/layout/hierarchy4"/>
    <dgm:cxn modelId="{AA88009B-55B0-4E65-82AC-F14547DB12B1}" type="presParOf" srcId="{1D7EA23B-44F7-4CFD-8287-465A59173094}" destId="{8380DDD4-9A40-4977-A528-6902755C4CAF}" srcOrd="2" destOrd="0" presId="urn:microsoft.com/office/officeart/2005/8/layout/hierarchy4"/>
    <dgm:cxn modelId="{C87586E7-B85E-450C-A9CC-6DAC99A43671}" type="presParOf" srcId="{8380DDD4-9A40-4977-A528-6902755C4CAF}" destId="{0B862430-9AEC-4C5E-9DC6-C9EEEA6270AE}" srcOrd="0" destOrd="0" presId="urn:microsoft.com/office/officeart/2005/8/layout/hierarchy4"/>
    <dgm:cxn modelId="{9059B7AA-224E-4DDB-872D-6A2BAB552554}" type="presParOf" srcId="{0B862430-9AEC-4C5E-9DC6-C9EEEA6270AE}" destId="{581551B6-29AB-498E-80C7-33E45C832C5B}" srcOrd="0" destOrd="0" presId="urn:microsoft.com/office/officeart/2005/8/layout/hierarchy4"/>
    <dgm:cxn modelId="{57DC160A-522F-44E0-9E1C-4C68C953772C}" type="presParOf" srcId="{0B862430-9AEC-4C5E-9DC6-C9EEEA6270AE}" destId="{7101E1CB-85AE-47C3-BCC3-259CB491A8A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9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3152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09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154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1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40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4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9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7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0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9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3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A0B0-0139-40F9-8D9B-AE8813DB22D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E1B7FC-FF10-42BD-98BF-22AD27F8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3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025" y="1000124"/>
            <a:ext cx="8911687" cy="1095375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  (понављање)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901" y="2345167"/>
            <a:ext cx="4173967" cy="2339545"/>
          </a:xfrm>
        </p:spPr>
      </p:pic>
    </p:spTree>
    <p:extLst>
      <p:ext uri="{BB962C8B-B14F-4D97-AF65-F5344CB8AC3E}">
        <p14:creationId xmlns:p14="http://schemas.microsoft.com/office/powerpoint/2010/main" val="774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528" y="624110"/>
            <a:ext cx="8911687" cy="795899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42647"/>
              </p:ext>
            </p:extLst>
          </p:nvPr>
        </p:nvGraphicFramePr>
        <p:xfrm>
          <a:off x="2130014" y="1021976"/>
          <a:ext cx="9374598" cy="5260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47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ДОМАЋИ РАД: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Напиши компарацију сљедећих придјева: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млад, лијеп, свјеж, чист и горак.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Измијењај по падежима придјев  срећан, у једнини и множини.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зведи присвојне придјеве од именица:</a:t>
            </a:r>
          </a:p>
          <a:p>
            <a:pPr marL="0" indent="0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Русија, Мирослав, брат, отац, Зорица, школа, људи.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Срећно!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920" y="375879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 И ПОДЈЕЛА ПРИДЈЕВА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425" y="1352551"/>
            <a:ext cx="9628187" cy="4558672"/>
          </a:xfr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RS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 промјенљива, несамостална  врста ријечи који стоје уз именице и ближе их одређују. Означавају чије је нешто, од чега је нешто и какво је нешто. Граматичке категорије придјева су: род, број, падеж, компарација и вид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придјева.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Дијеле се на: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Описне ( показују особине предмета, бића и појава);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Присвојне ( означавају чије је нешто, припадност );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Градивне ( означавају материју, од чега је нешто грађено );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Мјесн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означавају мјесто );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Временске ( означавају вријеме ).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Мјесни и временски су подврста описних придјева.</a:t>
            </a:r>
          </a:p>
          <a:p>
            <a:pPr marL="0" indent="0" algn="ctr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9390"/>
          </a:xfrm>
        </p:spPr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  ПРИДЈЕВА - ПРИМЈЕРИ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3500"/>
            <a:ext cx="8915400" cy="4577722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мост је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витак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 потиче из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давних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времена. Подигнут је на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доњем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току ријеке. Уложено је пуно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људског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док се остварио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неимаров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план.  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писни –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витак, висок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( питања:  какав? каква?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акво? 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Присвојни –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људског, неимаров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( питања:  чији? чија? чије? 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Градивни –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( питање: од чега? 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Мјесни –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доњем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( питање: гдје?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оже и каквом? 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Временски –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давних;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питање: када или којих?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оже и каквих? ).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05609"/>
            <a:ext cx="8911687" cy="591670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 ( СЛУЖБА ) У РЕЧЕНИЦИ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1374"/>
            <a:ext cx="8915400" cy="4862456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Волим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прољећне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дане.      =  функција атрибута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Јелена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RS" sz="20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лијепа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функција предикатива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Род, број и падеж: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топле, прољећне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дане = мушки род, множина, акузатив;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лијепа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Јелена = женски род, једнина, номинатив;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 у реченици у функцији атрибута и предикатива тј. именског дијела именског предиката. Слажу се са именицом уз коју стоје у роду, броју и падежу. То слагање зове се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конгруенција.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621" y="322730"/>
            <a:ext cx="9223991" cy="581732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КОМПАРАЦИЈА ( ПОРЕЂЕЊЕ ) ПРИДЈЕВА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0621" y="1151067"/>
            <a:ext cx="9223991" cy="53357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RS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Компарација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поређење придјева по јачини или интензитету од најслабијег до најјачег  степена. Само описни придјеви имају компарацију. Разликујемо три степена у поређењу придјева: 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1.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основни облик придјева и казује да неко биће, предмет или појава има одређену особину.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(нпр. зелен, брз, лак, ватрен, марљив);</a:t>
            </a: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2.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Компаратив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први поредбени степен и има израженије особине од позитива. Гради се тако што се на позитив додају наставци –ЈИ, -ИЈИ или –ШИ.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нпр. зелен+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ији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брз+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ји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бржи, лак+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ватрен+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ији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3.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Суперлатив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други поредбени степен којим се означавају најизраженије особине неког придјева. Гради се тако што се испрд компаратива дода ријечца НАЈ која се пише сатављено са компаративом.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(нпр.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зеленији,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бржи,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лакши,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ватренији).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97566"/>
            <a:ext cx="8911687" cy="546652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НЕПРАВИЛНА КОМПАРАЦИЈА ПРИДЈЕВА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93303"/>
            <a:ext cx="8915400" cy="5092344"/>
          </a:xfrm>
        </p:spPr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добар – бољи – најбољи;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зао – гори – најгори;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мален – мањи – најмањи;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велик – већи – највећи.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Задатак: Н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 компарацију сљедећих придјева: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 = јачи = најјачи;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 = виши = највиши ( </a:t>
            </a:r>
            <a:r>
              <a:rPr lang="sr-Cyrl-RS" sz="2000" b="1" strike="sngStrike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strike="sngStrike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ишљи и височији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Вриједан = вреднији = највреднији;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Блијед = бљеђи = најбљеђи.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Бијел = бјељи = најбјељи.</a:t>
            </a:r>
          </a:p>
          <a:p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76518"/>
            <a:ext cx="8911687" cy="548640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ПРИДЈЕВСКИ ВИД - ОДРЕЂЕНИ И НЕОДРЕЂЕНИ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40311"/>
            <a:ext cx="8915400" cy="5529430"/>
          </a:xfrm>
        </p:spPr>
        <p:txBody>
          <a:bodyPr>
            <a:no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а) У овој продавници сваки ауто је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(питање какав?- неодр.вид)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б) Овај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ауто веома је лијеп.          (питање који? – одређени вид)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собина придјева да указује на одређени или неодређени појам означен именицом назива се </a:t>
            </a:r>
            <a:r>
              <a:rPr lang="sr-Cyrl-RS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придјевски вид.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Постоји одређени и неодређени придјевски вид. Имају га описни и градивни придјеви. Одређени вид у мушком роду има наставак – И.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а) Човјек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RS" sz="20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RS" sz="20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( неодр. вид = служба предикатива)</a:t>
            </a:r>
            <a:endParaRPr lang="sr-Cyrl-RS" sz="2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б)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Овај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човјек ми је помогао.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Тај 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ауто је мој. = (одр. вид)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 неодређеног вида у служби су </a:t>
            </a:r>
            <a:r>
              <a:rPr lang="sr-Cyrl-RS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предикатива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А, придјеви одређеног вида употребљавају се иза показних замјеница  </a:t>
            </a:r>
            <a:r>
              <a:rPr lang="sr-Cyrl-RS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овај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тај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онај.</a:t>
            </a: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79699"/>
            <a:ext cx="8911687" cy="580913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ПРАВОПИСНА ПРАВИЛА У ПИСАЊУ ПРИДЈЕВА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60613"/>
            <a:ext cx="8915400" cy="5400338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1.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Присвојни придјеви изведени од властитих именица наставцима –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ОВ, - ЕВ, -ИН, 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пишу се великим словом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нпр. Марк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Милош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Јелен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Илиј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Данич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Петр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...)</a:t>
            </a:r>
          </a:p>
          <a:p>
            <a:pPr algn="just"/>
            <a:endParaRPr lang="sr-Cyrl-RS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2.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Присвојни придјеви изведени од властитих именица наставцима –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СКИ,  - ШКИ и – ЧКИ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пишу се малим словом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(нпр. београд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шумдиј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бањалу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чки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никши</a:t>
            </a:r>
            <a:r>
              <a:rPr lang="sr-Cyrl-R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ћки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,...)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3.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Присвојни придјеви изведени од именица које у основи имају сугласник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(Ј)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задржавају тај сугласник и у писању. </a:t>
            </a:r>
          </a:p>
          <a:p>
            <a:pPr algn="just"/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(нпр. азијски, историјски, шумадијски, армијски, судијин,...)</a:t>
            </a: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4. 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придјев у позитиву почиње сугл. (Ј), у суперлативу пишемо два  сугл. (Ј).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(нпр. јак – јачи -  најјачи; јасан – јаснији - најјаснији итд.).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287" y="484094"/>
            <a:ext cx="9342325" cy="742278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ПРОМЈЕНА  ПО  ПАДЕЖИМА – ДЕКЛИНАЦИЈА  ПРИДЈЕВА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286" y="1506071"/>
            <a:ext cx="9342325" cy="46095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МАЈСТОРОВА (СОБА)</a:t>
            </a:r>
          </a:p>
          <a:p>
            <a:pPr marL="0" indent="0" algn="just">
              <a:buNone/>
            </a:pPr>
            <a:r>
              <a:rPr lang="sr-Cyrl-R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еднина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  мајсторва (соба)                   мајсторове (собе 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    мајсторове (собе)                 мајсторових (соба)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   мајсторовој (соби)               мајсторовим (собама)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  мајсторову (собу)                 мјасторове (собе)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  мајсторова (собо)                 мајсторове (собе)    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  мајсторовом (собом)           мајсторовим (собама)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    мајсторовој (соби)                мајсторовим собама)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495</TotalTime>
  <Words>1038</Words>
  <Application>Microsoft Office PowerPoint</Application>
  <PresentationFormat>Custom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ПРИДЈЕВИ  (понављање)</vt:lpstr>
      <vt:lpstr>ЗНАЧЕЊЕ И ПОДЈЕЛА ПРИДЈЕВА</vt:lpstr>
      <vt:lpstr>ВРСТЕ   ПРИДЈЕВА - ПРИМЈЕРИ</vt:lpstr>
      <vt:lpstr>ФУНКЦИЈА ( СЛУЖБА ) У РЕЧЕНИЦИ</vt:lpstr>
      <vt:lpstr>КОМПАРАЦИЈА ( ПОРЕЂЕЊЕ ) ПРИДЈЕВА</vt:lpstr>
      <vt:lpstr>НЕПРАВИЛНА КОМПАРАЦИЈА ПРИДЈЕВА</vt:lpstr>
      <vt:lpstr>ПРИДЈЕВСКИ ВИД - ОДРЕЂЕНИ И НЕОДРЕЂЕНИ</vt:lpstr>
      <vt:lpstr>ПРАВОПИСНА ПРАВИЛА У ПИСАЊУ ПРИДЈЕВА</vt:lpstr>
      <vt:lpstr>ПРОМЈЕНА  ПО  ПАДЕЖИМА – ДЕКЛИНАЦИЈА  ПРИДЈЕВА</vt:lpstr>
      <vt:lpstr>ПРИДЈЕВИ</vt:lpstr>
      <vt:lpstr>ЗАДАТАК ЗА ДОМАЋИ РАД: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Racunar</dc:creator>
  <cp:lastModifiedBy>DT User</cp:lastModifiedBy>
  <cp:revision>48</cp:revision>
  <dcterms:created xsi:type="dcterms:W3CDTF">2020-04-23T00:26:14Z</dcterms:created>
  <dcterms:modified xsi:type="dcterms:W3CDTF">2020-04-29T17:27:35Z</dcterms:modified>
</cp:coreProperties>
</file>