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8" r:id="rId3"/>
    <p:sldId id="260" r:id="rId4"/>
    <p:sldId id="261" r:id="rId5"/>
    <p:sldId id="263" r:id="rId6"/>
    <p:sldId id="264" r:id="rId7"/>
    <p:sldId id="265" r:id="rId8"/>
    <p:sldId id="267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6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66" d="100"/>
          <a:sy n="66" d="100"/>
        </p:scale>
        <p:origin x="7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61E5E-660C-42F7-A6B0-3291FFD45CD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98E62-51CE-475A-A6EA-1FDBB9D023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79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98E62-51CE-475A-A6EA-1FDBB9D023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95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ПОСЛОВИЦЕ, ЗАГОНЕТКЕ, БРЗАЛИЦЕ</a:t>
            </a: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429000"/>
            <a:ext cx="6400800" cy="1066800"/>
          </a:xfrm>
        </p:spPr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СРПСКИ ЈЕЗИК 4. РАЗРЕД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Osnovna škola Retkovec Zagreb - Prin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4343400"/>
            <a:ext cx="3048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1" y="304801"/>
            <a:ext cx="105917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ПОСЛОВИЦЕ</a:t>
            </a:r>
          </a:p>
          <a:p>
            <a:pPr algn="ctr"/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Пословице су кратке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сажете народне изреке.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Обично изражавају неку мудрост,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истичу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неки савјет или поуку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Content Placeholder 4" descr="25 Beautiful Doors and Entryways from Around the World | Cool ...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324225"/>
            <a:ext cx="1981200" cy="2209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371600" y="2477868"/>
            <a:ext cx="32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Лијепа ријеч </a:t>
            </a:r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гвоздена врата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отвара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Blesavko | Dečije pesme | Pesme za decu | (Audio) – Ranko ..."/>
          <p:cNvPicPr>
            <a:picLocks noChangeAspect="1" noChangeArrowheads="1"/>
          </p:cNvPicPr>
          <p:nvPr/>
        </p:nvPicPr>
        <p:blipFill rotWithShape="1">
          <a:blip r:embed="rId3" cstate="print"/>
          <a:srcRect l="13158" t="1597" r="13158" b="1628"/>
          <a:stretch/>
        </p:blipFill>
        <p:spPr bwMode="auto">
          <a:xfrm>
            <a:off x="6858000" y="3308865"/>
            <a:ext cx="2246875" cy="22104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858000" y="2477868"/>
            <a:ext cx="3124200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Ако је неко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луд,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буди му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sr-Cyrl-R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1" y="6324600"/>
            <a:ext cx="426719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СРПСКИ ЈЕЗИК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0" y="1752600"/>
            <a:ext cx="2667000" cy="2133601"/>
          </a:xfrm>
        </p:spPr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533400"/>
            <a:ext cx="7696199" cy="5638800"/>
          </a:xfrm>
        </p:spPr>
        <p:txBody>
          <a:bodyPr>
            <a:no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 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царује, снага кладе ваља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 муке нема науке.  </a:t>
            </a:r>
          </a:p>
          <a:p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срећу се узда луд, а паметан у свој труд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Зло је ко не зна, а учити се не да.</a:t>
            </a:r>
          </a:p>
          <a:p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 падне на леђа разбио би нос.</a:t>
            </a:r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Сложна браћа кућу граде, а несложна разграђују.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 descr="ПРАВОПИС за С-18! Понедељак, 31. март! :) | ,,Књиге, браћо моја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1" y="228601"/>
            <a:ext cx="1724025" cy="219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ucenik | мала дидактик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5931" y="2576512"/>
            <a:ext cx="2601469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Contract Clipart Animated - Kids Maths Clipart , Transparent ..."/>
          <p:cNvPicPr/>
          <p:nvPr/>
        </p:nvPicPr>
        <p:blipFill rotWithShape="1">
          <a:blip r:embed="rId4" cstate="print"/>
          <a:srcRect l="6293" r="7693"/>
          <a:stretch/>
        </p:blipFill>
        <p:spPr bwMode="auto">
          <a:xfrm>
            <a:off x="8610600" y="4667249"/>
            <a:ext cx="32766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Bila mama Kukunka,bio tata Taranta: Ima jedna kućica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82200" y="2552700"/>
            <a:ext cx="1905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09601" y="6324600"/>
            <a:ext cx="426719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СРПСКИ ЈЕЗИК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Допуни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пословице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понуђеним ријечима: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447801"/>
            <a:ext cx="6172200" cy="46783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 рано рани двије ________ граби.</a:t>
            </a:r>
          </a:p>
          <a:p>
            <a:pPr>
              <a:lnSpc>
                <a:spcPct val="150000"/>
              </a:lnSpc>
              <a:buNone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 </a:t>
            </a:r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другоме ________  копа сам у њу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_________ . </a:t>
            </a:r>
            <a:endParaRPr lang="sr-Cyrl-R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 хоће веће, изгуби  из _______ .  </a:t>
            </a:r>
            <a:endParaRPr lang="sr-Cyrl-R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Што можеш данас, не остављај за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_______ .  </a:t>
            </a:r>
            <a:endParaRPr lang="sr-Cyrl-R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 ината нема _______  заната. </a:t>
            </a:r>
          </a:p>
          <a:p>
            <a:pPr>
              <a:lnSpc>
                <a:spcPct val="150000"/>
              </a:lnSpc>
              <a:buNone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Боље спријечити него ________ .  </a:t>
            </a:r>
            <a:endParaRPr lang="sr-Cyrl-R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лажи су _______  ноге.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80582" y="243662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ea typeface="Kozuka Mincho Pr6N L" panose="02020300000000000000" pitchFamily="18" charset="-128"/>
                <a:cs typeface="Times New Roman" panose="02020603050405020304" pitchFamily="18" charset="0"/>
              </a:rPr>
              <a:t>с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Mincho Pr6N L" panose="02020300000000000000" pitchFamily="18" charset="-128"/>
                <a:cs typeface="Times New Roman" panose="02020603050405020304" pitchFamily="18" charset="0"/>
              </a:rPr>
              <a:t>утра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Kozuka Mincho Pr6N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10600" y="2971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ea typeface="Kozuka Mincho Pr6N L" panose="02020300000000000000" pitchFamily="18" charset="-128"/>
                <a:cs typeface="Times New Roman" panose="02020603050405020304" pitchFamily="18" charset="0"/>
              </a:rPr>
              <a:t>среће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Kozuka Mincho Pr6N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80582" y="142063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Mincho Pr6N L" panose="02020300000000000000" pitchFamily="18" charset="-128"/>
                <a:cs typeface="Times New Roman" panose="02020603050405020304" pitchFamily="18" charset="0"/>
              </a:rPr>
              <a:t>j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Mincho Pr6N L" panose="02020300000000000000" pitchFamily="18" charset="-128"/>
                <a:cs typeface="Times New Roman" panose="02020603050405020304" pitchFamily="18" charset="0"/>
              </a:rPr>
              <a:t>аму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Kozuka Mincho Pr6N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10600" y="4756794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Mincho Pr6N L" panose="02020300000000000000" pitchFamily="18" charset="-128"/>
                <a:cs typeface="Times New Roman" panose="02020603050405020304" pitchFamily="18" charset="0"/>
              </a:rPr>
              <a:t>вреће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Kozuka Mincho Pr6N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10600" y="4150667"/>
            <a:ext cx="1158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Mincho Pr6N L" panose="02020300000000000000" pitchFamily="18" charset="-128"/>
                <a:cs typeface="Times New Roman" panose="02020603050405020304" pitchFamily="18" charset="0"/>
              </a:rPr>
              <a:t>кратке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Kozuka Mincho Pr6N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10600" y="1981200"/>
            <a:ext cx="1020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Mincho Pr6N L" panose="02020300000000000000" pitchFamily="18" charset="-128"/>
                <a:cs typeface="Times New Roman" panose="02020603050405020304" pitchFamily="18" charset="0"/>
              </a:rPr>
              <a:t>упада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Kozuka Mincho Pr6N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10600" y="3566903"/>
            <a:ext cx="1348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Mincho Pr6N L" panose="02020300000000000000" pitchFamily="18" charset="-128"/>
                <a:cs typeface="Times New Roman" panose="02020603050405020304" pitchFamily="18" charset="0"/>
              </a:rPr>
              <a:t>лијечити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Kozuka Mincho Pr6N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80582" y="5362921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горег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1" y="6324600"/>
            <a:ext cx="426719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СРПСКИ ЈЕЗИК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25000" decel="2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1065 L -0.00104 -0.01042 C -0.00365 -0.00972 -0.00612 -0.00834 -0.00872 -0.0081 C -0.01198 -0.00787 -0.01523 -0.0088 -0.01849 -0.00926 C -0.02031 -0.00972 -0.02214 -0.01019 -0.02383 -0.01065 C -0.02839 -0.01204 -0.03294 -0.01366 -0.0375 -0.01482 C -0.04023 -0.01551 -0.0431 -0.01551 -0.04583 -0.01621 C -0.06146 -0.01945 -0.05326 -0.01945 -0.07227 -0.02014 L -0.18372 -0.02292 L -0.21471 -0.02431 C -0.21862 -0.025 -0.2224 -0.02616 -0.22617 -0.02685 C -0.22917 -0.02755 -0.23216 -0.02778 -0.23529 -0.02824 L -0.24284 -0.02963 C -0.24714 -0.03195 -0.2513 -0.03449 -0.25573 -0.03634 C -0.27695 -0.04468 -0.25039 -0.03449 -0.26784 -0.04028 C -0.28307 -0.04537 -0.26719 -0.04121 -0.27995 -0.04445 C -0.28177 -0.04584 -0.28346 -0.04699 -0.28529 -0.04838 C -0.28711 -0.05 -0.28867 -0.05255 -0.29049 -0.05394 C -0.29193 -0.05486 -0.29362 -0.05463 -0.29505 -0.05509 C -0.29609 -0.05556 -0.29714 -0.05602 -0.29818 -0.05648 C -0.31055 -0.06389 -0.2944 -0.05486 -0.30495 -0.06204 C -0.30586 -0.0625 -0.3069 -0.06273 -0.30794 -0.0632 C -0.30977 -0.06505 -0.31146 -0.06713 -0.31328 -0.06875 C -0.31393 -0.06921 -0.31484 -0.06921 -0.31549 -0.06991 C -0.31667 -0.07107 -0.31745 -0.07292 -0.31862 -0.07408 C -0.32148 -0.07709 -0.32461 -0.0794 -0.32773 -0.08218 C -0.32865 -0.0831 -0.32982 -0.0838 -0.33073 -0.08472 C -0.33151 -0.08565 -0.33216 -0.08681 -0.33294 -0.0875 C -0.33398 -0.08843 -0.33503 -0.08912 -0.33607 -0.09028 C -0.33737 -0.0919 -0.33854 -0.09398 -0.33984 -0.0956 C -0.34427 -0.10162 -0.33971 -0.09421 -0.34583 -0.10371 C -0.34661 -0.10486 -0.34727 -0.10671 -0.34818 -0.10764 C -0.34974 -0.10972 -0.35156 -0.11065 -0.35339 -0.11181 C -0.35677 -0.12084 -0.35286 -0.11204 -0.35716 -0.11713 C -0.36263 -0.12361 -0.35612 -0.11968 -0.3625 -0.12246 C -0.3638 -0.12431 -0.36497 -0.12616 -0.36628 -0.12801 C -0.36706 -0.12894 -0.36797 -0.1294 -0.36862 -0.13056 C -0.36927 -0.13171 -0.3694 -0.13357 -0.37005 -0.13472 C -0.3707 -0.13588 -0.37161 -0.13634 -0.3724 -0.1375 C -0.37617 -0.14306 -0.37292 -0.14051 -0.37695 -0.14283 C -0.37721 -0.14421 -0.37721 -0.1456 -0.37773 -0.14676 C -0.3793 -0.15116 -0.38086 -0.15116 -0.38294 -0.15486 C -0.38359 -0.15602 -0.38385 -0.15764 -0.38451 -0.15903 C -0.38516 -0.16042 -0.38607 -0.16158 -0.38672 -0.16296 C -0.38724 -0.16574 -0.38737 -0.16875 -0.38828 -0.17107 C -0.3888 -0.17246 -0.38945 -0.17361 -0.38984 -0.17523 C -0.39049 -0.17778 -0.39076 -0.18056 -0.39128 -0.1831 C -0.3918 -0.18542 -0.39232 -0.18773 -0.39284 -0.19005 C -0.3931 -0.19121 -0.39349 -0.19259 -0.39362 -0.19398 C -0.39375 -0.20023 -0.39362 -0.20648 -0.39362 -0.21273 " pathEditMode="relative" rAng="0" ptsTypes="AAAAAAAAAAAAAAAAAAAAAAAAAAAAAAAAAAAAAAAAAAAAAAAAAA">
                                      <p:cBhvr>
                                        <p:cTn id="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35" y="-9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1 -0.00625 L 0.00221 -0.00602 C -0.00013 -0.00509 -0.00248 -0.00417 -0.00469 -0.00231 C -0.01368 0.00579 3.95833E-6 -0.00139 -0.01003 0.00301 C -0.01146 0.00718 -0.01172 0.00857 -0.01459 0.01111 C -0.01602 0.0125 -0.01901 0.01389 -0.01901 0.01412 C -0.0198 0.01482 -0.02071 0.01551 -0.02136 0.01644 C -0.02214 0.01782 -0.02279 0.01945 -0.02357 0.0206 C -0.02579 0.02338 -0.02722 0.02361 -0.02969 0.02454 C -0.03047 0.02546 -0.03125 0.02639 -0.0319 0.02732 C -0.0349 0.03102 -0.03542 0.03241 -0.03881 0.03542 C -0.03946 0.03611 -0.04024 0.03634 -0.04102 0.03681 C -0.04636 0.04931 -0.04011 0.03611 -0.04636 0.04491 C -0.04779 0.04676 -0.0487 0.04954 -0.05013 0.05162 C -0.05079 0.05232 -0.0517 0.05232 -0.05248 0.05301 C -0.05391 0.05417 -0.05547 0.05556 -0.0569 0.05695 C -0.05782 0.05764 -0.05847 0.0588 -0.05925 0.05972 C -0.06094 0.06157 -0.06289 0.06296 -0.06459 0.06505 C -0.06875 0.07014 -0.06485 0.06806 -0.06914 0.07176 C -0.07032 0.07292 -0.07162 0.07338 -0.07292 0.07454 C -0.07422 0.0757 -0.07539 0.07732 -0.0767 0.07847 C -0.07735 0.07917 -0.07826 0.07917 -0.07891 0.07986 C -0.07995 0.08056 -0.08099 0.08171 -0.0819 0.08264 C -0.08243 0.0838 -0.08269 0.08588 -0.08347 0.08657 C -0.0849 0.08773 -0.08659 0.08727 -0.08802 0.08796 C -0.08881 0.0882 -0.08959 0.08889 -0.09024 0.08935 C -0.09414 0.09445 -0.09323 0.09375 -0.0987 0.09745 C -0.10196 0.09954 -0.10105 0.09769 -0.10391 0.1 C -0.10547 0.10116 -0.10704 0.10232 -0.10847 0.10417 C -0.10938 0.10509 -0.10977 0.10718 -0.11081 0.1081 C -0.11719 0.11389 -0.11589 0.10741 -0.12292 0.11482 C -0.12526 0.11736 -0.12761 0.12037 -0.13047 0.12153 C -0.13243 0.12245 -0.13451 0.12245 -0.13659 0.12292 C -0.13972 0.1257 -0.13985 0.12593 -0.14336 0.12824 C -0.1448 0.1294 -0.14636 0.13032 -0.14792 0.13102 C -0.14935 0.13171 -0.15092 0.13195 -0.15248 0.13241 C -0.16407 0.13611 -0.1474 0.13102 -0.16081 0.13495 C -0.16224 0.13681 -0.16355 0.13958 -0.16537 0.14051 C -0.16771 0.14167 -0.17045 0.14097 -0.17292 0.1419 C -0.17448 0.14236 -0.17592 0.14375 -0.17748 0.14445 C -0.17943 0.1456 -0.18347 0.14722 -0.18347 0.14745 C -0.18607 0.15023 -0.18607 0.1507 -0.18959 0.15255 C -0.19154 0.1537 -0.19362 0.15417 -0.19558 0.15532 C -0.19636 0.15579 -0.19714 0.15602 -0.19792 0.15671 C -0.20105 0.15926 -0.20313 0.16204 -0.20625 0.16343 C -0.20951 0.16482 -0.2112 0.16482 -0.21459 0.16597 C -0.2168 0.1669 -0.21914 0.16782 -0.22136 0.16875 C -0.23269 0.18009 -0.22032 0.16968 -0.24115 0.17546 C -0.24271 0.17593 -0.24401 0.1787 -0.24571 0.1794 C -0.2474 0.18032 -0.24922 0.18032 -0.25092 0.18079 C -0.253 0.18148 -0.25508 0.18241 -0.25704 0.18357 C -0.25808 0.18426 -0.25899 0.18565 -0.26003 0.18634 C -0.26381 0.18843 -0.2668 0.18912 -0.27071 0.19028 C -0.27969 0.19838 -0.2737 0.19468 -0.28425 0.19699 C -0.28959 0.19815 -0.30026 0.20116 -0.30026 0.20139 L -0.36315 0.19977 C -0.36498 0.19954 -0.36589 0.19537 -0.36771 0.19421 C -0.37006 0.19306 -0.37266 0.19352 -0.37526 0.19306 C -0.37748 0.19213 -0.37995 0.1919 -0.38204 0.19028 C -0.38308 0.18958 -0.38347 0.18727 -0.38438 0.18634 C -0.38503 0.18542 -0.38594 0.18542 -0.38659 0.18495 C -0.3918 0.18032 -0.38555 0.18357 -0.39193 0.18079 C -0.3931 0.17894 -0.39454 0.17732 -0.39571 0.17546 C -0.39675 0.17384 -0.39753 0.1713 -0.3987 0.17014 C -0.39961 0.16898 -0.40079 0.16921 -0.4017 0.16875 C -0.40248 0.16782 -0.40599 0.16296 -0.40704 0.16204 C -0.40782 0.16134 -0.4086 0.16111 -0.40938 0.16065 C -0.41029 0.1581 -0.41159 0.15417 -0.41315 0.15255 C -0.41407 0.15162 -0.41511 0.15162 -0.41615 0.15116 C -0.41719 0.14977 -0.41797 0.14815 -0.41914 0.14722 C -0.42032 0.1463 -0.42188 0.14699 -0.42292 0.14583 C -0.4323 0.13588 -0.4211 0.14074 -0.43125 0.13773 L -0.43581 0.13241 C -0.43659 0.13148 -0.43763 0.13102 -0.43815 0.12963 C -0.43894 0.12778 -0.43946 0.1257 -0.44037 0.12431 C -0.44128 0.12292 -0.44245 0.12269 -0.44336 0.12153 C -0.45092 0.11389 -0.43959 0.12431 -0.4487 0.1162 C -0.44922 0.11482 -0.44948 0.1132 -0.45026 0.11227 C -0.45092 0.11134 -0.45183 0.11157 -0.45248 0.11088 C -0.45417 0.10926 -0.4556 0.10718 -0.45704 0.10532 L -0.45704 0.10556 C -0.45951 0.09954 -0.45847 0.10162 -0.46003 0.09861 " pathEditMode="relative" rAng="0" ptsTypes="AAAAAAAAAAAAAAAAAAAAAAAAAAAAAAAAAAAAAAAAAAAAAAAAAAAAAAAAAAAAAAAAAAAAAAAAAAAAAAAAAA">
                                      <p:cBhvr>
                                        <p:cTn id="1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12" y="1037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78 0.00232 L -0.00378 0.00255 C -0.00586 0.00394 -0.00782 0.00602 -0.0099 0.00764 C -0.0112 0.00857 -0.0125 0.00903 -0.01367 0.01019 C -0.01966 0.0169 -0.01159 0.01274 -0.01979 0.01574 C -0.02045 0.01667 -0.02123 0.0176 -0.02201 0.01829 C -0.02331 0.01968 -0.02461 0.02084 -0.02578 0.02246 C -0.02696 0.02408 -0.02761 0.02639 -0.02878 0.02778 C -0.02995 0.02917 -0.03151 0.02917 -0.03269 0.03056 C -0.03451 0.03241 -0.03594 0.03542 -0.03789 0.03727 C -0.04011 0.03912 -0.04258 0.03936 -0.04479 0.04121 C -0.04714 0.04352 -0.04909 0.04723 -0.05157 0.04931 C -0.05365 0.05116 -0.05612 0.05186 -0.05834 0.05348 C -0.0625 0.05625 -0.06641 0.05996 -0.07045 0.06274 C -0.07253 0.06412 -0.07461 0.06551 -0.07657 0.0669 C -0.07839 0.06806 -0.08008 0.06968 -0.0819 0.07084 C -0.0836 0.07199 -0.08542 0.07269 -0.08711 0.07361 C -0.08867 0.07593 -0.08998 0.07848 -0.09167 0.08033 C -0.0931 0.08172 -0.09479 0.08195 -0.09623 0.08311 C -0.10625 0.09121 -0.09284 0.08334 -0.10534 0.08982 C -0.11211 0.09699 -0.10782 0.09283 -0.11901 0.10047 L -0.11901 0.1007 C -0.12045 0.10186 -0.12201 0.10324 -0.12357 0.10463 C -0.12487 0.10579 -0.12604 0.10764 -0.12735 0.10857 C -0.12878 0.10973 -0.13034 0.11019 -0.1319 0.11135 C -0.1319 0.11158 -0.14154 0.11991 -0.14245 0.12084 C -0.14349 0.12176 -0.1444 0.12292 -0.14545 0.12338 C -0.14623 0.12385 -0.14701 0.12431 -0.14779 0.12477 C -0.14987 0.12639 -0.1517 0.12894 -0.15378 0.1301 C -0.15534 0.13102 -0.1569 0.13172 -0.15834 0.13287 C -0.15977 0.13403 -0.16081 0.13588 -0.16211 0.13681 C -0.16367 0.1382 -0.16667 0.13959 -0.16667 0.13982 C -0.17201 0.14584 -0.16524 0.13866 -0.17279 0.14375 C -0.17357 0.14422 -0.17422 0.14584 -0.175 0.1463 C -0.1767 0.14746 -0.17852 0.14815 -0.18034 0.14908 C -0.18164 0.15047 -0.18282 0.15209 -0.18412 0.15301 C -0.1862 0.15463 -0.19193 0.15533 -0.19323 0.15579 C -0.19453 0.15602 -0.19571 0.15672 -0.19701 0.15718 C -0.19883 0.15857 -0.20052 0.15996 -0.20235 0.16111 C -0.203 0.16181 -0.20378 0.16227 -0.20456 0.1625 C -0.20703 0.1632 -0.20964 0.1632 -0.21211 0.16389 C -0.21784 0.16528 -0.21407 0.16505 -0.21901 0.16667 C -0.22891 0.16968 -0.22045 0.16621 -0.22735 0.16922 C -0.22839 0.17014 -0.2293 0.1713 -0.23034 0.17199 C -0.23594 0.17524 -0.23672 0.17431 -0.24245 0.17593 C -0.24922 0.17778 -0.24336 0.17686 -0.25157 0.1801 C -0.25326 0.18079 -0.25508 0.18079 -0.2569 0.18149 C -0.26068 0.18264 -0.26446 0.18449 -0.26823 0.18542 L -0.27357 0.18681 C -0.27657 0.18774 -0.27956 0.18866 -0.28256 0.18936 C -0.28711 0.19051 -0.2918 0.19051 -0.29623 0.19213 C -0.29753 0.1926 -0.29883 0.19306 -0.3 0.19352 C -0.30378 0.19514 -0.30756 0.19792 -0.31146 0.19885 C -0.31797 0.20047 -0.31498 0.19954 -0.32045 0.20162 C -0.32149 0.20255 -0.3224 0.20371 -0.32357 0.20417 C -0.32578 0.20556 -0.33164 0.20649 -0.33334 0.20695 C -0.3362 0.20787 -0.33894 0.2088 -0.34167 0.20973 C -0.34271 0.20996 -0.34375 0.21088 -0.34479 0.21111 C -0.34805 0.21181 -0.35131 0.21181 -0.35456 0.21227 C -0.36537 0.21875 -0.36055 0.2169 -0.36901 0.21922 L -0.49922 0.21505 C -0.50769 0.21459 -0.50417 0.21065 -0.5099 0.20556 C -0.51198 0.20371 -0.51667 0.20162 -0.51667 0.20186 C -0.51823 0.19977 -0.51966 0.19769 -0.52123 0.1963 C -0.52279 0.19491 -0.52435 0.19399 -0.52578 0.19213 C -0.52696 0.19074 -0.52761 0.1882 -0.52878 0.18681 C -0.53151 0.18334 -0.53477 0.18149 -0.53711 0.17732 C -0.53867 0.17454 -0.53985 0.1713 -0.54167 0.16922 C -0.54714 0.16343 -0.5444 0.1669 -0.55 0.15857 C -0.55026 0.15672 -0.55013 0.15463 -0.55078 0.15301 C -0.55157 0.15116 -0.55287 0.15047 -0.55378 0.14908 C -0.55469 0.14792 -0.55534 0.1463 -0.55612 0.14491 C -0.55638 0.14375 -0.55651 0.14213 -0.5569 0.14098 C -0.55729 0.13959 -0.55808 0.13843 -0.55834 0.13681 C -0.56068 0.12315 -0.55703 0.13125 -0.56133 0.12338 C -0.56315 0.11412 -0.56081 0.12547 -0.56446 0.11412 C -0.56485 0.11274 -0.56498 0.11135 -0.56524 0.10996 C -0.56537 0.10649 -0.56563 0.10278 -0.56589 0.09931 C -0.56706 0.08866 -0.56667 0.10255 -0.56667 0.08982 " pathEditMode="relative" rAng="0" ptsTypes="AAAAAAAAAAAAAAAAAAAAAAAAAAAAAAAAAAAAAAAAAAAAAAAAAAAAAAAAAAAAAAAAAAAAAAAAAAAAAAA">
                                      <p:cBhvr>
                                        <p:cTn id="1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51" y="1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5E-6 0.00023 C -0.01809 0.0044 -0.00364 -3.33333E-6 -0.01927 0.00672 C -0.02278 0.00811 -0.0263 0.0088 -0.02981 0.01065 C -0.03424 0.01297 -0.03867 0.01621 -0.04309 0.01875 C -0.04791 0.0213 -0.0526 0.02292 -0.05729 0.02547 C -0.06328 0.02871 -0.06901 0.03287 -0.07499 0.03635 C -0.07968 0.03889 -0.08437 0.04051 -0.08919 0.04306 C -0.12227 0.06042 -0.1056 0.0551 -0.12657 0.06042 L -0.13581 0.06598 C -0.13829 0.06736 -0.14102 0.06829 -0.14349 0.06991 C -0.16224 0.08079 -0.15235 0.07824 -0.16537 0.08079 C -0.17943 0.0794 -0.19362 0.07871 -0.20769 0.07662 C -0.20925 0.07639 -0.21055 0.07454 -0.21198 0.07385 C -0.21381 0.07315 -0.21576 0.07315 -0.21771 0.07269 C -0.23139 0.06088 -0.21667 0.07292 -0.23034 0.0632 C -0.24714 0.05116 -0.22201 0.06829 -0.24102 0.05371 C -0.25469 0.04329 -0.23685 0.05949 -0.25079 0.04699 C -0.25326 0.04491 -0.25573 0.04306 -0.25782 0.04028 C -0.26042 0.03704 -0.26224 0.03426 -0.26498 0.03218 C -0.26641 0.03125 -0.26784 0.03056 -0.26915 0.0294 C -0.27136 0.02801 -0.27357 0.02616 -0.27553 0.02408 C -0.27631 0.02338 -0.27696 0.02199 -0.27761 0.02153 C -0.27995 0.01945 -0.28256 0.01852 -0.28464 0.01598 C -0.28894 0.01135 -0.28698 0.01273 -0.29037 0.01065 C -0.29141 0.0088 -0.29219 0.00695 -0.29323 0.00533 C -0.29441 0.00348 -0.29571 0.00186 -0.29675 -3.33333E-6 C -0.30209 -0.01018 -0.29597 -0.00185 -0.30092 -0.0081 C -0.30261 -0.01273 -0.30404 -0.01736 -0.30586 -0.02176 C -0.30678 -0.02361 -0.30782 -0.025 -0.30873 -0.02708 C -0.31836 -0.0493 -0.3086 -0.02731 -0.31368 -0.04189 C -0.31459 -0.04421 -0.31576 -0.04606 -0.31654 -0.04861 C -0.31732 -0.05115 -0.31784 -0.05416 -0.31862 -0.05671 C -0.31941 -0.05902 -0.32058 -0.06111 -0.32149 -0.06342 C -0.32188 -0.06458 -0.3224 -0.0662 -0.32292 -0.06736 C -0.3237 -0.07384 -0.32396 -0.07731 -0.32644 -0.08356 C -0.32722 -0.08541 -0.32787 -0.08703 -0.32852 -0.08889 C -0.32904 -0.0912 -0.32943 -0.09352 -0.32995 -0.0956 C -0.33125 -0.10139 -0.33308 -0.10671 -0.3349 -0.1118 C -0.33516 -0.11551 -0.33503 -0.11921 -0.33555 -0.12268 C -0.33581 -0.1243 -0.33659 -0.12523 -0.33698 -0.12662 C -0.33803 -0.13055 -0.3375 -0.13171 -0.33842 -0.13611 C -0.33894 -0.13889 -0.33985 -0.14143 -0.3405 -0.14421 C -0.34076 -0.14699 -0.34089 -0.14953 -0.34128 -0.15231 C -0.34141 -0.1537 -0.34167 -0.15486 -0.34193 -0.15625 C -0.34245 -0.16064 -0.34336 -0.16967 -0.34336 -0.16944 C -0.34467 -0.20092 -0.34297 -0.1787 -0.3448 -0.1912 C -0.34519 -0.1949 -0.34623 -0.20208 -0.34623 -0.20185 C -0.34688 -0.22314 -0.34688 -0.21458 -0.34688 -0.22731 L -0.34688 -0.22731 " pathEditMode="relative" rAng="0" ptsTypes="AAAAAAAAAAAAAAAAAAAAAAAAAAAAAAAAAAAAAAAAAAAAAAAAAA">
                                      <p:cBhvr>
                                        <p:cTn id="1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44" y="-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0.01111 L 3.95833E-6 0.01134 C -0.00183 0.01736 -0.00339 0.02384 -0.00534 0.02986 C -0.00586 0.03148 -0.00704 0.03217 -0.00769 0.0338 C -0.01016 0.04097 -0.01185 0.04861 -0.01446 0.05555 C -0.01498 0.05671 -0.0155 0.0581 -0.01602 0.05949 C -0.01693 0.0618 -0.01823 0.06366 -0.01901 0.0662 C -0.01967 0.06829 -0.01993 0.07083 -0.02058 0.07292 C -0.02123 0.07523 -0.02214 0.07731 -0.02279 0.07963 C -0.02331 0.08148 -0.02357 0.08356 -0.02435 0.08518 C -0.02539 0.0875 -0.02696 0.08935 -0.02813 0.0919 C -0.02865 0.09305 -0.02891 0.09491 -0.02956 0.09583 C -0.03099 0.09768 -0.03269 0.09861 -0.03412 0.1 C -0.03542 0.10255 -0.03659 0.10532 -0.03789 0.1081 C -0.03868 0.10949 -0.03959 0.11065 -0.04024 0.11204 C -0.0418 0.11551 -0.04336 0.11921 -0.0448 0.12292 C -0.04584 0.12546 -0.04662 0.12847 -0.04779 0.13079 C -0.06185 0.1581 -0.04584 0.12292 -0.0569 0.1456 C -0.05899 0.15 -0.06081 0.15486 -0.06289 0.15926 C -0.06381 0.16088 -0.06511 0.1618 -0.06602 0.16319 C -0.0681 0.16667 -0.07019 0.17014 -0.07201 0.17407 C -0.07279 0.17546 -0.07279 0.17778 -0.07357 0.1794 C -0.07748 0.18773 -0.08269 0.19491 -0.08724 0.20231 C -0.09037 0.20741 -0.09024 0.20856 -0.09401 0.21296 C -0.10157 0.22199 -0.0931 0.21018 -0.09935 0.21852 C -0.10065 0.22014 -0.10183 0.22222 -0.10313 0.22384 C -0.10599 0.22755 -0.10808 0.23032 -0.11146 0.23194 C -0.11289 0.23264 -0.11446 0.23287 -0.11602 0.23333 C -0.1168 0.23472 -0.11732 0.23634 -0.11823 0.23727 C -0.11888 0.23819 -0.1198 0.23819 -0.12058 0.23866 C -0.12162 0.23935 -0.12253 0.24028 -0.12357 0.24143 C -0.12696 0.24467 -0.12904 0.24768 -0.13269 0.24954 C -0.1349 0.25046 -0.13724 0.25092 -0.13946 0.25208 C -0.14336 0.25417 -0.14701 0.25671 -0.15092 0.2588 C -0.15534 0.26134 -0.16003 0.26319 -0.16446 0.26551 C -0.17865 0.27338 -0.16797 0.26921 -0.17657 0.27245 C -0.1849 0.27199 -0.19323 0.27176 -0.20157 0.27106 C -0.20248 0.27083 -0.20313 0.27014 -0.20391 0.26967 C -0.21107 0.26597 -0.2017 0.27176 -0.21302 0.26435 C -0.21355 0.26296 -0.21381 0.26111 -0.21446 0.26018 C -0.21511 0.25926 -0.21602 0.25949 -0.2168 0.2588 C -0.21784 0.25764 -0.21875 0.25625 -0.2198 0.25486 C -0.2224 0.25116 -0.22735 0.24398 -0.22735 0.24421 C -0.22787 0.24236 -0.22813 0.24028 -0.22891 0.23866 C -0.23034 0.23565 -0.23295 0.23356 -0.2349 0.23194 C -0.23959 0.21967 -0.23881 0.22338 -0.24102 0.21296 C -0.24128 0.2118 -0.24167 0.21042 -0.2418 0.20903 C -0.24193 0.2037 -0.2418 0.19815 -0.2418 0.19282 " pathEditMode="relative" rAng="0" ptsTypes="AAAAAAAAAAAAAAAAAAAAAAAAAAAAAAAAAAAAAAAAAAAAAAAA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96" y="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5 0.0118 L -0.00325 0.01204 C -0.00716 0.01227 -0.01094 0.01227 -0.01471 0.01319 C -0.01627 0.01343 -0.01771 0.01528 -0.01927 0.01574 C -0.02226 0.0169 -0.02526 0.01759 -0.02838 0.01852 C -0.03359 0.02176 -0.02721 0.01829 -0.03737 0.0213 C -0.03815 0.02153 -0.03893 0.02222 -0.03971 0.02245 C -0.04088 0.02315 -0.04219 0.02338 -0.04349 0.02384 C -0.04453 0.0243 -0.04557 0.02477 -0.04648 0.02523 C -0.0513 0.02801 -0.04883 0.02731 -0.0526 0.0294 C -0.05664 0.03148 -0.05521 0.03032 -0.06016 0.03194 C -0.06914 0.03518 -0.05495 0.03125 -0.06849 0.03472 C -0.07252 0.03935 -0.06901 0.03611 -0.07526 0.03866 C -0.07708 0.03935 -0.07877 0.04051 -0.0806 0.04143 C -0.08138 0.0419 -0.08203 0.04259 -0.08281 0.04282 C -0.08516 0.04352 -0.08737 0.04375 -0.08971 0.04421 C -0.09049 0.04468 -0.09127 0.04491 -0.09193 0.04537 C -0.09284 0.0463 -0.09336 0.04768 -0.09427 0.04815 C -0.0957 0.04907 -0.09726 0.04884 -0.09883 0.04954 C -0.09961 0.04977 -0.10026 0.05069 -0.10104 0.05093 C -0.10456 0.05185 -0.11172 0.05347 -0.11172 0.0537 C -0.12513 0.06319 -0.10364 0.04838 -0.1207 0.05764 C -0.12161 0.0581 -0.12213 0.05995 -0.12305 0.06018 C -0.125 0.06134 -0.12708 0.06111 -0.12904 0.06157 C -0.1306 0.06204 -0.13216 0.06273 -0.13359 0.06296 C -0.13763 0.06389 -0.14818 0.06528 -0.15182 0.06574 C -0.15456 0.06667 -0.15742 0.06736 -0.16016 0.06829 C -0.16224 0.06921 -0.16419 0.07037 -0.16627 0.07106 C -0.16875 0.07176 -0.17122 0.07199 -0.17383 0.07245 L -0.19193 0.07523 L -0.27005 0.07384 C -0.27747 0.07361 -0.272 0.07268 -0.27682 0.07106 C -0.28008 0.07014 -0.29284 0.06736 -0.29648 0.06574 C -0.3013 0.06366 -0.30456 0.06204 -0.30937 0.06018 C -0.31094 0.05972 -0.3125 0.05949 -0.31393 0.05903 C -0.32474 0.05417 -0.3112 0.05764 -0.32526 0.05486 C -0.32656 0.05393 -0.32786 0.05324 -0.32917 0.05231 C -0.33021 0.05139 -0.33112 0.05023 -0.33216 0.04954 C -0.33398 0.04815 -0.33555 0.04768 -0.3375 0.04676 C -0.33815 0.04653 -0.33893 0.04583 -0.33971 0.04537 C -0.34049 0.04468 -0.34114 0.04329 -0.34193 0.04282 C -0.34531 0.04074 -0.34648 0.04236 -0.34961 0.04005 C -0.35169 0.03843 -0.35338 0.03565 -0.3556 0.03472 C -0.35768 0.0338 -0.35963 0.03264 -0.36172 0.03194 C -0.36654 0.03032 -0.36419 0.03125 -0.36849 0.0294 C -0.37005 0.02755 -0.37148 0.02546 -0.37305 0.02384 C -0.37552 0.02153 -0.37864 0.0206 -0.3806 0.01713 C -0.38424 0.01065 -0.38229 0.0125 -0.38594 0.01042 C -0.38685 0.00903 -0.39036 0.0037 -0.39206 0.00231 C -0.39271 0.00162 -0.39349 0.00162 -0.39427 0.00093 C -0.39583 -0.00023 -0.39818 -0.00232 -0.39961 -0.0044 C -0.40247 -0.0088 -0.4013 -0.0088 -0.40482 -0.0125 C -0.4056 -0.0132 -0.40638 -0.01343 -0.40716 -0.01389 C -0.40794 -0.01528 -0.40859 -0.01667 -0.40937 -0.01782 C -0.41159 -0.02107 -0.41419 -0.02361 -0.41627 -0.02732 C -0.41823 -0.03102 -0.41992 -0.03519 -0.42226 -0.0382 C -0.42305 -0.03912 -0.42383 -0.03982 -0.42461 -0.04074 C -0.42539 -0.04213 -0.42617 -0.04352 -0.42682 -0.04491 C -0.42773 -0.04653 -0.42812 -0.04884 -0.42917 -0.05023 C -0.43021 -0.05208 -0.43164 -0.05301 -0.43294 -0.0544 C -0.4332 -0.05556 -0.4332 -0.05718 -0.43372 -0.05833 C -0.43424 -0.05995 -0.43542 -0.06065 -0.43594 -0.06227 C -0.43646 -0.06435 -0.4362 -0.0669 -0.43672 -0.06921 C -0.43698 -0.0706 -0.43776 -0.07176 -0.43815 -0.07315 C -0.43919 -0.07801 -0.43919 -0.07778 -0.43971 -0.08403 C -0.43997 -0.0875 -0.43997 -0.0912 -0.44049 -0.09468 C -0.44075 -0.0963 -0.44154 -0.09745 -0.44206 -0.09884 C -0.44232 -0.10278 -0.44245 -0.10695 -0.44271 -0.11088 C -0.44414 -0.12616 -0.44349 -0.10093 -0.44427 -0.12986 C -0.4444 -0.13519 -0.44427 -0.14051 -0.44427 -0.14583 " pathEditMode="relative" rAng="0" ptsTypes="AAAAAAAAAAAAAAAAAAAAAAAAAAAAAAAAAAAAAAAAAAAAAAAAAAAAAAAAAAAAAAAAAAAAAA">
                                      <p:cBhvr>
                                        <p:cTn id="24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57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8 -0.00231 L 0.00508 -0.00208 C 0.00325 0.00394 0.0013 0.00996 -0.00026 0.01644 C -0.00091 0.01899 -0.00104 0.02199 -0.00182 0.02454 C -0.00235 0.02662 -0.00339 0.02801 -0.00404 0.02986 C -0.00495 0.03218 -0.0056 0.03449 -0.00638 0.03658 C -0.00677 0.03797 -0.00742 0.03936 -0.00781 0.04074 C -0.00847 0.04236 -0.00873 0.04445 -0.00938 0.04607 C -0.0112 0.05024 -0.01354 0.05394 -0.0155 0.05811 C -0.01771 0.06343 -0.01953 0.06899 -0.02149 0.07431 C -0.02227 0.07662 -0.02292 0.07894 -0.02383 0.08102 C -0.025 0.0838 -0.02643 0.08635 -0.02761 0.08912 C -0.02865 0.09167 -0.02943 0.09468 -0.0306 0.09723 C -0.03347 0.10371 -0.03685 0.10949 -0.03972 0.11621 C -0.04167 0.12084 -0.04297 0.12639 -0.04505 0.13102 C -0.04649 0.13403 -0.0487 0.13588 -0.05026 0.13889 C -0.0513 0.14098 -0.05169 0.14352 -0.05261 0.14584 C -0.05378 0.14861 -0.05521 0.15093 -0.05638 0.15371 C -0.05951 0.16088 -0.06237 0.16829 -0.0655 0.17547 C -0.0707 0.18727 -0.06901 0.18218 -0.07461 0.19283 C -0.07643 0.1963 -0.07813 0.2 -0.07982 0.20371 C -0.08268 0.20973 -0.08529 0.21644 -0.08815 0.22246 C -0.0905 0.22732 -0.09362 0.23102 -0.0957 0.23588 C -0.11432 0.27917 -0.09883 0.24514 -0.11016 0.2669 C -0.11498 0.27616 -0.11901 0.28704 -0.12461 0.29514 C -0.12604 0.29746 -0.12761 0.29977 -0.12917 0.30186 C -0.13112 0.30463 -0.13333 0.30695 -0.13516 0.30996 C -0.13841 0.31505 -0.14115 0.32107 -0.14427 0.32616 C -0.14831 0.33311 -0.14844 0.33287 -0.15182 0.33704 C -0.15235 0.33866 -0.15248 0.34098 -0.15339 0.34236 C -0.15417 0.34352 -0.15547 0.34283 -0.15638 0.34375 C -0.15755 0.34468 -0.15847 0.3463 -0.15938 0.34769 C -0.16133 0.3507 -0.16276 0.3544 -0.16472 0.35718 C -0.16836 0.36204 -0.17227 0.36621 -0.17604 0.37061 C -0.1793 0.37431 -0.18268 0.37778 -0.18594 0.38149 C -0.18724 0.38287 -0.18828 0.38473 -0.18972 0.38542 C -0.19349 0.38774 -0.19662 0.38936 -0.20039 0.39213 C -0.20222 0.39352 -0.20365 0.39561 -0.2056 0.3963 C -0.20794 0.39699 -0.21016 0.39723 -0.2125 0.39769 L -0.27162 0.39352 C -0.27383 0.39329 -0.27617 0.39306 -0.27839 0.39213 C -0.28047 0.39121 -0.28242 0.38936 -0.28451 0.3882 C -0.28516 0.38774 -0.28594 0.38727 -0.28672 0.38681 C -0.28828 0.38403 -0.29011 0.38056 -0.29206 0.37871 C -0.29297 0.37778 -0.29401 0.37778 -0.29505 0.37732 C -0.2961 0.37639 -0.29714 0.3757 -0.29805 0.37477 C -0.29948 0.37315 -0.30052 0.37061 -0.30182 0.36922 C -0.30274 0.36829 -0.30391 0.36829 -0.30495 0.36806 C -0.30677 0.36459 -0.30794 0.36181 -0.31016 0.35996 C -0.31094 0.35926 -0.31172 0.35903 -0.3125 0.35857 C -0.3138 0.35579 -0.31485 0.35301 -0.31628 0.35047 C -0.31693 0.34931 -0.31784 0.34885 -0.31849 0.34769 C -0.31914 0.34653 -0.3194 0.34468 -0.32005 0.34375 C -0.32057 0.34306 -0.32513 0.34121 -0.32539 0.34098 C -0.32617 0.33959 -0.32695 0.33843 -0.32761 0.33704 C -0.32826 0.33565 -0.32852 0.33403 -0.32917 0.33287 C -0.3306 0.3301 -0.33373 0.32477 -0.33373 0.325 C -0.33399 0.32361 -0.33399 0.32199 -0.33451 0.32084 C -0.33503 0.31922 -0.33607 0.31829 -0.33672 0.31667 C -0.3375 0.31505 -0.33828 0.3132 -0.33906 0.31135 C -0.34766 0.2882 -0.33477 0.32223 -0.34284 0.29653 C -0.34336 0.29491 -0.34427 0.29399 -0.34505 0.2926 C -0.34727 0.28102 -0.34336 0.3 -0.35117 0.27917 L -0.35417 0.27107 C -0.35443 0.26968 -0.35469 0.26829 -0.35495 0.2669 C -0.35547 0.26343 -0.35573 0.25973 -0.35638 0.25625 C -0.35677 0.25463 -0.35742 0.25348 -0.35794 0.25209 C -0.3586 0.2507 -0.36328 0.24051 -0.36472 0.23588 C -0.36537 0.23426 -0.36563 0.23218 -0.36628 0.23056 C -0.36771 0.22686 -0.37083 0.21991 -0.37083 0.22014 C -0.37136 0.21713 -0.37175 0.21436 -0.3724 0.21181 C -0.37279 0.20949 -0.37344 0.20718 -0.37383 0.2051 C -0.37396 0.20463 -0.37383 0.20417 -0.37383 0.20371 " pathEditMode="relative" rAng="0" ptsTypes="AAAAAAAAAAAAAAAAAAAAAAAAAAAAAAAAAAAAAAAAAAAAAAAAAAAAAAAAAAAAAAAAAAAAAAAAA">
                                      <p:cBhvr>
                                        <p:cTn id="28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58" y="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5 0.01805 L -0.00105 0.01829 C -0.00235 0.02199 -0.00404 0.02569 -0.00495 0.03009 C -0.0056 0.03403 -0.00534 0.03819 -0.0056 0.04213 C -0.00808 0.07315 -0.00599 0.04977 -0.00795 0.06227 C -0.0099 0.07546 -0.00821 0.06967 -0.01094 0.07708 C -0.01107 0.07847 -0.01198 0.09097 -0.0125 0.09329 C -0.01329 0.09722 -0.01446 0.10046 -0.0155 0.10417 L -0.01706 0.10949 C -0.01771 0.11227 -0.01875 0.11481 -0.01927 0.11759 C -0.0198 0.12037 -0.02019 0.12315 -0.02084 0.12569 C -0.02175 0.1294 -0.02318 0.13264 -0.02383 0.13634 C -0.02435 0.13912 -0.02448 0.14213 -0.02539 0.14444 C -0.02631 0.14745 -0.028 0.14977 -0.02917 0.15255 C -0.03008 0.15509 -0.0306 0.1581 -0.03138 0.16065 C -0.03816 0.18055 -0.03334 0.16643 -0.03894 0.17824 C -0.03959 0.1794 -0.04011 0.18079 -0.0405 0.18217 C -0.04102 0.18403 -0.04128 0.18611 -0.04206 0.18773 C -0.04362 0.19097 -0.04558 0.19398 -0.04727 0.19699 L -0.05105 0.2037 C -0.05209 0.20555 -0.053 0.20787 -0.05417 0.20926 L -0.05873 0.21458 C -0.05938 0.21643 -0.06003 0.21852 -0.06094 0.21991 C -0.06211 0.22176 -0.06472 0.22315 -0.06628 0.22407 C -0.06745 0.22569 -0.06862 0.22778 -0.07006 0.2294 C -0.07071 0.23009 -0.07162 0.23009 -0.07227 0.23079 C -0.07344 0.23194 -0.07435 0.23356 -0.07539 0.23472 C -0.07683 0.23657 -0.07865 0.23796 -0.07995 0.24005 C -0.0806 0.24143 -0.08125 0.24329 -0.08217 0.24421 C -0.08412 0.2463 -0.0862 0.24792 -0.08816 0.24954 C -0.09037 0.25139 -0.09193 0.25116 -0.09427 0.25231 C -0.09506 0.25255 -0.09584 0.25324 -0.09649 0.2537 C -0.09753 0.25417 -0.09857 0.25463 -0.09961 0.25486 C -0.10717 0.26574 -0.09961 0.25671 -0.10717 0.2618 C -0.10795 0.26227 -0.1086 0.26389 -0.10938 0.26435 C -0.11068 0.26528 -0.11198 0.26528 -0.11316 0.26574 C -0.11394 0.26713 -0.11446 0.26944 -0.1155 0.26967 C -0.11967 0.2713 -0.12409 0.27037 -0.12839 0.27106 C -0.12995 0.2713 -0.13138 0.27199 -0.13295 0.27245 C -0.13373 0.27292 -0.13451 0.27315 -0.13516 0.27384 C -0.13594 0.27454 -0.13659 0.27592 -0.1375 0.27662 C -0.13868 0.27731 -0.13998 0.27731 -0.14128 0.27778 C -0.1474 0.28611 -0.14076 0.2787 -0.15105 0.28333 C -0.153 0.28403 -0.15456 0.28611 -0.15638 0.28727 C -0.15743 0.28796 -0.15847 0.28819 -0.15938 0.28866 C -0.16094 0.28935 -0.1625 0.29028 -0.16394 0.29143 C -0.16654 0.29305 -0.16888 0.29583 -0.17149 0.29676 C -0.17409 0.29768 -0.17657 0.29838 -0.17917 0.2993 C -0.18008 0.29977 -0.18112 0.30046 -0.18217 0.30069 C -0.18412 0.30139 -0.1862 0.30162 -0.18816 0.30208 C -0.19245 0.3044 -0.19675 0.30741 -0.20105 0.3088 C -0.20482 0.31018 -0.20873 0.30949 -0.2125 0.31018 C -0.21342 0.31042 -0.21446 0.31134 -0.2155 0.31157 C -0.21901 0.31227 -0.22253 0.3125 -0.22605 0.31296 C -0.22852 0.31389 -0.23034 0.31481 -0.23295 0.31551 C -0.2349 0.3162 -0.23698 0.31643 -0.23894 0.3169 C -0.24454 0.31944 -0.24206 0.31852 -0.25105 0.31967 C -0.25612 0.32014 -0.2612 0.32037 -0.26628 0.32106 L -0.27904 0.32222 C -0.35013 0.34236 -0.28868 0.32639 -0.4655 0.325 C -0.4681 0.31782 -0.46563 0.32361 -0.46993 0.3169 C -0.47513 0.30926 -0.46954 0.3162 -0.47448 0.31018 C -0.47826 0.30023 -0.47344 0.3125 -0.47826 0.30208 C -0.47891 0.30092 -0.47904 0.29907 -0.47982 0.29815 C -0.48073 0.29699 -0.48191 0.29722 -0.48282 0.29676 C -0.48724 0.28518 -0.48204 0.29977 -0.48516 0.28866 C -0.48555 0.28727 -0.4862 0.28611 -0.48659 0.28449 C -0.48698 0.28333 -0.48698 0.28171 -0.48737 0.28055 C -0.48802 0.2787 -0.48894 0.27708 -0.48972 0.27523 C -0.48998 0.27384 -0.49011 0.27245 -0.4905 0.27106 C -0.49089 0.26967 -0.49167 0.26852 -0.49193 0.26713 C -0.49467 0.25278 -0.49037 0.26458 -0.49493 0.2537 C -0.49558 0.25069 -0.49623 0.24722 -0.49649 0.24421 C -0.49766 0.22917 -0.49727 0.22361 -0.49727 0.20648 " pathEditMode="relative" rAng="0" ptsTypes="AAAAAAAAAAAAAAAAAAAAAAAAAAAAAAAAAAAAAAAAAAAAAAAAAAAAAAAAAAAAAAAAAAAAAAAAAA">
                                      <p:cBhvr>
                                        <p:cTn id="3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18" y="15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3" grpId="0"/>
      <p:bldP spid="14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25471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1" y="685800"/>
            <a:ext cx="1097279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ЗАГОНЕТКЕ</a:t>
            </a:r>
          </a:p>
          <a:p>
            <a:r>
              <a:rPr lang="sr-Cyrl-C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Загонетке су народне </a:t>
            </a:r>
            <a:r>
              <a:rPr lang="sr-Cyrl-C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умотворине, које </a:t>
            </a:r>
            <a:r>
              <a:rPr lang="sr-Cyrl-C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 настале вјештим </a:t>
            </a:r>
            <a:r>
              <a:rPr lang="sr-Cyrl-C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скривањем правог </a:t>
            </a:r>
            <a:r>
              <a:rPr lang="sr-Cyrl-C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значења кроз игру ријечи </a:t>
            </a:r>
            <a:r>
              <a:rPr lang="sr-Cyrl-C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коју треба </a:t>
            </a:r>
            <a:r>
              <a:rPr lang="sr-Cyrl-C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одгонетнути.</a:t>
            </a:r>
            <a:br>
              <a:rPr lang="sr-Cyrl-C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Основни услов онога који хоће да одгонетне </a:t>
            </a:r>
            <a:r>
              <a:rPr lang="sr-Cyrl-C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загонетку</a:t>
            </a:r>
            <a:r>
              <a:rPr lang="sr-Cyrl-C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јесте </a:t>
            </a:r>
            <a:r>
              <a:rPr lang="sr-Cyrl-C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његова досјетљивост </a:t>
            </a:r>
            <a:r>
              <a:rPr lang="sr-Cyrl-C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sr-Cyrl-C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оштроумност</a:t>
            </a:r>
            <a:r>
              <a:rPr lang="sr-Cyrl-C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sr-Cyrl-C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Libros Digitales – miplumierprof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2512" y="3244334"/>
            <a:ext cx="2695575" cy="28479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1" y="6324600"/>
            <a:ext cx="426719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СРПСКИ ЈЕЗИК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9863"/>
            <a:ext cx="6830567" cy="51815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Двије виле из пећине вире.            </a:t>
            </a:r>
          </a:p>
          <a:p>
            <a:pPr>
              <a:buNone/>
            </a:pPr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Оца нема, мајке нема, </a:t>
            </a:r>
          </a:p>
          <a:p>
            <a:pPr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свако се јутро рађа. </a:t>
            </a:r>
          </a:p>
          <a:p>
            <a:pPr>
              <a:buNone/>
            </a:pPr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смо, дјецо, 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сестре двије,</a:t>
            </a:r>
          </a:p>
          <a:p>
            <a:pPr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волимо кад киша лије. </a:t>
            </a:r>
          </a:p>
          <a:p>
            <a:pPr>
              <a:buNone/>
            </a:pPr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пољу деда у сунце гледа,</a:t>
            </a:r>
          </a:p>
          <a:p>
            <a:pPr>
              <a:buNone/>
            </a:pP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зелен 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 скут, шешир му жут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Највише зна,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најмање 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говори.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Kako nacrtati oko"/>
          <p:cNvPicPr/>
          <p:nvPr/>
        </p:nvPicPr>
        <p:blipFill rotWithShape="1">
          <a:blip r:embed="rId2" cstate="print"/>
          <a:srcRect l="3281" t="10000" r="4868" b="10000"/>
          <a:stretch/>
        </p:blipFill>
        <p:spPr bwMode="auto">
          <a:xfrm>
            <a:off x="7100888" y="469899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GUMENE ČIZMICE 7140009 – Saga d.o.o."/>
          <p:cNvPicPr/>
          <p:nvPr/>
        </p:nvPicPr>
        <p:blipFill rotWithShape="1">
          <a:blip r:embed="rId3" cstate="print"/>
          <a:srcRect l="8938" r="10615"/>
          <a:stretch/>
        </p:blipFill>
        <p:spPr bwMode="auto">
          <a:xfrm>
            <a:off x="8534400" y="2541260"/>
            <a:ext cx="1371600" cy="1268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uncokret | Narodna medicin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1" y="3810001"/>
            <a:ext cx="1228725" cy="175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Osnovna škola &quot;Jovan Mikić&quot; Subotica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7263" y="4945338"/>
            <a:ext cx="1466850" cy="140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AutoShape 2" descr="su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su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Gifs y Fondos Paz enla Tormenta ®: IMÁGENES DEL SO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28195" y="1389063"/>
            <a:ext cx="1353693" cy="14478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09601" y="6324600"/>
            <a:ext cx="426719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СРПСКИ ЈЕЗИК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061" y="451644"/>
            <a:ext cx="4648200" cy="5867400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buNone/>
            </a:pPr>
            <a:r>
              <a:rPr lang="sr-Cyrl-R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БРЗАЛИЦЕ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sr-Cyrl-R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Брзалице су усмене говорне </a:t>
            </a: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творевине које су </a:t>
            </a:r>
            <a:r>
              <a:rPr lang="sr-Cyrl-R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дио дјечијег забавног фолклора.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sr-Cyrl-R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Сваку брзалицу је потрбно поновити неколико пута и без застоја све брже и брже, при чему често настају грешке, које изазивају смијех присутних.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Tagalog Tongue Twister: 40+ Best Tongue Twisters (Easy &amp; Difficult ..."/>
          <p:cNvPicPr>
            <a:picLocks noGrp="1"/>
          </p:cNvPicPr>
          <p:nvPr>
            <p:ph sz="half" idx="2"/>
          </p:nvPr>
        </p:nvPicPr>
        <p:blipFill rotWithShape="1">
          <a:blip r:embed="rId2" cstate="print"/>
          <a:srcRect t="2941" r="6452"/>
          <a:stretch/>
        </p:blipFill>
        <p:spPr bwMode="auto">
          <a:xfrm>
            <a:off x="6172212" y="4114800"/>
            <a:ext cx="2209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loud Callout 10"/>
          <p:cNvSpPr/>
          <p:nvPr/>
        </p:nvSpPr>
        <p:spPr>
          <a:xfrm>
            <a:off x="6285184" y="152400"/>
            <a:ext cx="4763815" cy="3733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dirty="0"/>
          </a:p>
          <a:p>
            <a:pPr algn="ctr"/>
            <a:endParaRPr lang="sr-Cyrl-RS" dirty="0"/>
          </a:p>
          <a:p>
            <a:pPr algn="ctr"/>
            <a:endParaRPr lang="sr-Cyrl-RS" dirty="0"/>
          </a:p>
          <a:p>
            <a:pPr algn="ctr"/>
            <a:endParaRPr lang="sr-Cyrl-RS" dirty="0"/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629400" y="1676400"/>
            <a:ext cx="38886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Четири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чавчића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чунчићу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чучећи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ијучу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00" y="762000"/>
            <a:ext cx="22895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Миш уз пушку, </a:t>
            </a:r>
          </a:p>
          <a:p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миш низ пушку.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81800" y="2590800"/>
            <a:ext cx="321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врх брда </a:t>
            </a:r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врба мрда.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1" y="6324600"/>
            <a:ext cx="426719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СРПСКИ ЈЕЗИК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48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ИЗГОВАРАЈ И ОВЕ БРЗАЛИЦЕ!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7657" y="1600200"/>
            <a:ext cx="11049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Риба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риби гризе реп.</a:t>
            </a:r>
          </a:p>
          <a:p>
            <a:endParaRPr lang="sr-Cyrl-RS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Црн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јарац, црн трн, црн брсти трн.</a:t>
            </a:r>
          </a:p>
          <a:p>
            <a:endParaRPr lang="sr-Cyrl-R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Купус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клопће под поклопцем</a:t>
            </a:r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sr-Cyrl-R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Чича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срче чај из чаше.</a:t>
            </a:r>
          </a:p>
          <a:p>
            <a:endParaRPr lang="sr-Cyrl-RS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Каменчићем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ћеш ме, каменчићем ћу те!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23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ЗАДАТАК </a:t>
            </a:r>
            <a:r>
              <a:rPr lang="sr-Cyrl-R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САМОСТАЛАН </a:t>
            </a:r>
            <a:r>
              <a:rPr lang="sr-Cyrl-R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РАД: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4830764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Сљедеће народне умотворине разврстај на пословице, загонетке и брзалице: </a:t>
            </a:r>
          </a:p>
          <a:p>
            <a:pPr marL="457200" indent="-457200">
              <a:buNone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Нити шушну, нити бушну, а у кућу уђе.                    Црвен јарац по кошари скаче.</a:t>
            </a:r>
          </a:p>
          <a:p>
            <a:pPr marL="457200" indent="-457200">
              <a:buNone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Добар глас далеко се чује, а рђав још даље.              Петар Петру плете плот.                                                                           </a:t>
            </a:r>
          </a:p>
          <a:p>
            <a:pPr marL="457200" indent="-457200">
              <a:buNone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Свака сврака скака на два крака.                                Тиха вода бријег рони.</a:t>
            </a:r>
          </a:p>
          <a:p>
            <a:pPr marL="457200" indent="-457200">
              <a:buNone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None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ОНЕ КОЈИ  ЖЕЛЕ ВИШЕ: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Објасни пословицу:</a:t>
            </a:r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Знање </a:t>
            </a:r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је највеће имање.</a:t>
            </a:r>
          </a:p>
          <a:p>
            <a:pPr>
              <a:buFont typeface="Wingdings" pitchFamily="2" charset="2"/>
              <a:buChar char="Ø"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Смисли и напиши загонетку</a:t>
            </a:r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сљедећу слику .</a:t>
            </a:r>
            <a:endParaRPr lang="sr-Cyrl-R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Apple Fruit PNG Transparent Images 11 - 480 X 543 - WebComicms.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5210175"/>
            <a:ext cx="1010387" cy="1143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1" y="6324600"/>
            <a:ext cx="426719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СРПСКИ ЈЕЗИК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</TotalTime>
  <Words>442</Words>
  <Application>Microsoft Office PowerPoint</Application>
  <PresentationFormat>Widescreen</PresentationFormat>
  <Paragraphs>93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Kozuka Mincho Pr6N L</vt:lpstr>
      <vt:lpstr>Times New Roman</vt:lpstr>
      <vt:lpstr>Wingdings</vt:lpstr>
      <vt:lpstr>Office Theme</vt:lpstr>
      <vt:lpstr>ПОСЛОВИЦЕ, ЗАГОНЕТКЕ, БРЗАЛИЦЕ </vt:lpstr>
      <vt:lpstr>PowerPoint Presentation</vt:lpstr>
      <vt:lpstr> </vt:lpstr>
      <vt:lpstr>      Допуни пословице понуђеним ријечима: </vt:lpstr>
      <vt:lpstr>PowerPoint Presentation</vt:lpstr>
      <vt:lpstr>PowerPoint Presentation</vt:lpstr>
      <vt:lpstr> </vt:lpstr>
      <vt:lpstr>PowerPoint Presentation</vt:lpstr>
      <vt:lpstr>ЗАДАТАК ЗА САМОСТАЛАН РАД: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 4 </dc:title>
  <dc:creator>Dejo</dc:creator>
  <cp:lastModifiedBy>marina_uciteljica@yahoo.com</cp:lastModifiedBy>
  <cp:revision>119</cp:revision>
  <dcterms:created xsi:type="dcterms:W3CDTF">2006-08-16T00:00:00Z</dcterms:created>
  <dcterms:modified xsi:type="dcterms:W3CDTF">2020-05-02T17:54:17Z</dcterms:modified>
</cp:coreProperties>
</file>