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12" y="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75E2-60D2-4BF9-B218-95F94083C3B4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807C3-4F82-415D-A3CB-AE69B3BC276D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462826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75E2-60D2-4BF9-B218-95F94083C3B4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807C3-4F82-415D-A3CB-AE69B3BC276D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445113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75E2-60D2-4BF9-B218-95F94083C3B4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807C3-4F82-415D-A3CB-AE69B3BC276D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3942650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75E2-60D2-4BF9-B218-95F94083C3B4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807C3-4F82-415D-A3CB-AE69B3BC276D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3127182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75E2-60D2-4BF9-B218-95F94083C3B4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807C3-4F82-415D-A3CB-AE69B3BC276D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418373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75E2-60D2-4BF9-B218-95F94083C3B4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807C3-4F82-415D-A3CB-AE69B3BC276D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22401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75E2-60D2-4BF9-B218-95F94083C3B4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807C3-4F82-415D-A3CB-AE69B3BC276D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636800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75E2-60D2-4BF9-B218-95F94083C3B4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807C3-4F82-415D-A3CB-AE69B3BC276D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3523675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75E2-60D2-4BF9-B218-95F94083C3B4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807C3-4F82-415D-A3CB-AE69B3BC276D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48106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75E2-60D2-4BF9-B218-95F94083C3B4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807C3-4F82-415D-A3CB-AE69B3BC276D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353963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75E2-60D2-4BF9-B218-95F94083C3B4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807C3-4F82-415D-A3CB-AE69B3BC276D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1435084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A75E2-60D2-4BF9-B218-95F94083C3B4}" type="datetimeFigureOut">
              <a:rPr lang="sr-Latn-BA" smtClean="0"/>
              <a:pPr/>
              <a:t>28.4.2020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807C3-4F82-415D-A3CB-AE69B3BC276D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19251910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C\Desktop\42-Z.%20B.%20Lili-Dok%20Mjesec%20Sja.mp3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t="-13000" r="-23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0528" y="3212976"/>
            <a:ext cx="5184576" cy="1224135"/>
          </a:xfrm>
        </p:spPr>
        <p:txBody>
          <a:bodyPr>
            <a:noAutofit/>
          </a:bodyPr>
          <a:lstStyle/>
          <a:p>
            <a:r>
              <a:rPr lang="sr-Cyrl-RS" b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,,Док мјесец сја’’</a:t>
            </a:r>
            <a:endParaRPr lang="sr-Latn-BA" b="1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63688" y="4293096"/>
            <a:ext cx="28398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b="1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Жан Батист Лили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67114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Жан Батист Лили</a:t>
            </a:r>
            <a:endParaRPr lang="sr-Latn-BA" b="1" u="sng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Жан-Батист </a:t>
            </a:r>
            <a:r>
              <a:rPr lang="sr-Cyrl-R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Лили</a:t>
            </a:r>
            <a:r>
              <a:rPr lang="sr-Cyrl-R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је био </a:t>
            </a:r>
            <a:r>
              <a:rPr lang="sr-Cyrl-RS" u="sng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францу</a:t>
            </a:r>
            <a:r>
              <a:rPr lang="sr-Cyrl-BA" u="sng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ски</a:t>
            </a:r>
            <a:r>
              <a:rPr lang="sr-Cyrl-R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композитор </a:t>
            </a:r>
            <a:r>
              <a:rPr lang="sr-Cyrl-RS" u="sng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италијанског</a:t>
            </a:r>
            <a:r>
              <a:rPr lang="sr-Cyrl-RS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r>
              <a:rPr lang="sr-Cyrl-R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поријекла</a:t>
            </a:r>
            <a:r>
              <a:rPr lang="sr-Cyrl-R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главни музичар на двору </a:t>
            </a:r>
            <a:r>
              <a:rPr lang="sr-Cyrl-R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краља </a:t>
            </a:r>
            <a:r>
              <a:rPr lang="sr-Cyrl-RS" u="sng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Луја </a:t>
            </a:r>
            <a:r>
              <a:rPr lang="sr-Latn-BA" u="sng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XIV</a:t>
            </a:r>
            <a:r>
              <a:rPr lang="sr-Latn-BA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sr-Cyrl-R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Поред компоновања, свирао је виолину, дириговао, плесао и радио као музички педагог</a:t>
            </a:r>
            <a:r>
              <a:rPr lang="sr-Cyrl-R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sr-Latn-BA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" name="Picture 3" descr="ЛИЛИ Жан Батист | МУЗИЧКО СВЕЗНАЊЕ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149080"/>
            <a:ext cx="2209800" cy="2152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9446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,,Док мјесец сја’’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r-Cyrl-R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Куца, куца Перо, премда већ је ноћ.</a:t>
            </a:r>
          </a:p>
          <a:p>
            <a:pPr marL="0" indent="0">
              <a:buNone/>
            </a:pPr>
            <a:r>
              <a:rPr lang="sr-Cyrl-R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Дај ми једно перо, сад ћу писат поћ.</a:t>
            </a:r>
          </a:p>
          <a:p>
            <a:pPr marL="0" indent="0">
              <a:buNone/>
            </a:pPr>
            <a:r>
              <a:rPr lang="sr-Cyrl-R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Свијећа ми не гори, угасла је пећ.</a:t>
            </a:r>
          </a:p>
          <a:p>
            <a:pPr marL="0" indent="0">
              <a:buNone/>
            </a:pPr>
            <a:r>
              <a:rPr lang="sr-Cyrl-R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Врата ми отвори, чуј бар једну ријеч.</a:t>
            </a:r>
          </a:p>
          <a:p>
            <a:pPr marL="0" indent="0">
              <a:buNone/>
            </a:pPr>
            <a:endParaRPr lang="sr-Cyrl-R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r>
              <a:rPr lang="sr-Cyrl-R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Куца, куца Перо, све док мјесец сја.</a:t>
            </a:r>
          </a:p>
          <a:p>
            <a:pPr marL="0" indent="0">
              <a:buNone/>
            </a:pPr>
            <a:r>
              <a:rPr lang="sr-Cyrl-R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Дај ми једно перо, писао бих ја.</a:t>
            </a:r>
          </a:p>
          <a:p>
            <a:pPr marL="0" indent="0">
              <a:buNone/>
            </a:pPr>
            <a:r>
              <a:rPr lang="sr-Cyrl-R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Немој кварит очи, сутра биће дан.</a:t>
            </a:r>
          </a:p>
          <a:p>
            <a:pPr marL="0" indent="0">
              <a:buNone/>
            </a:pPr>
            <a:r>
              <a:rPr lang="sr-Cyrl-R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Сад у мирној ноћи, свако снива сан.</a:t>
            </a:r>
            <a:endParaRPr lang="sr-Latn-BA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9" name="Picture 8" descr="oie_transparent (14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6408250" y="2780928"/>
            <a:ext cx="2735750" cy="3761656"/>
          </a:xfrm>
          <a:prstGeom prst="rect">
            <a:avLst/>
          </a:prstGeom>
        </p:spPr>
      </p:pic>
      <p:pic>
        <p:nvPicPr>
          <p:cNvPr id="5" name="42-Z. B. Lili-Dok Mjesec Sj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32440" y="5949280"/>
            <a:ext cx="448816" cy="4488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4729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28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808" y="476672"/>
            <a:ext cx="7772400" cy="936103"/>
          </a:xfrm>
        </p:spPr>
        <p:txBody>
          <a:bodyPr>
            <a:normAutofit/>
          </a:bodyPr>
          <a:lstStyle/>
          <a:p>
            <a:r>
              <a:rPr lang="sr-Cyrl-RS" sz="4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,,Док мјесец сја’’</a:t>
            </a:r>
            <a:endParaRPr lang="sr-Latn-BA" sz="4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6400800" cy="4464496"/>
          </a:xfrm>
        </p:spPr>
        <p:txBody>
          <a:bodyPr>
            <a:normAutofit/>
          </a:bodyPr>
          <a:lstStyle/>
          <a:p>
            <a:r>
              <a:rPr lang="sr-Cyrl-RS" sz="28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Куца,</a:t>
            </a:r>
            <a:r>
              <a:rPr lang="sr-Latn-BA" sz="28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28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куца </a:t>
            </a:r>
            <a:r>
              <a:rPr lang="sr-Cyrl-RS" sz="2800" b="1" u="sng" dirty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Перо</a:t>
            </a:r>
            <a:r>
              <a:rPr lang="sr-Cyrl-RS" sz="2800" b="1" u="sng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sr-Cyrl-RS" sz="28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премда већ је ноћ.</a:t>
            </a:r>
          </a:p>
          <a:p>
            <a:endParaRPr lang="sr-Cyrl-RS" sz="28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sr-Cyrl-RS" sz="28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sr-Cyrl-RS" sz="28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sz="28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sr-Cyrl-RS" sz="28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Дај </a:t>
            </a:r>
            <a:r>
              <a:rPr lang="sr-Cyrl-RS" sz="28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ми једно </a:t>
            </a:r>
            <a:r>
              <a:rPr lang="sr-Cyrl-RS" sz="2800" b="1" u="sng" dirty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перо</a:t>
            </a:r>
            <a:r>
              <a:rPr lang="sr-Cyrl-RS" sz="28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сад ћу писат поћ.</a:t>
            </a:r>
          </a:p>
          <a:p>
            <a:endParaRPr lang="sr-Cyrl-RS" sz="28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sr-Latn-BA" sz="28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7" name="Picture 6" descr="oie_transparent (13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2132856"/>
            <a:ext cx="846210" cy="1790328"/>
          </a:xfrm>
          <a:prstGeom prst="rect">
            <a:avLst/>
          </a:prstGeom>
        </p:spPr>
      </p:pic>
      <p:pic>
        <p:nvPicPr>
          <p:cNvPr id="8" name="Picture 7" descr="pen-writing-clipart-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230527">
            <a:off x="3906772" y="4622237"/>
            <a:ext cx="890975" cy="17688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58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800" b="1" u="sng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Задатак за самосталан рад:</a:t>
            </a:r>
            <a:endParaRPr lang="sr-Latn-BA" sz="4800" b="1" u="sng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r-Cyrl-RS" dirty="0"/>
          </a:p>
          <a:p>
            <a:pPr marL="0" indent="0" algn="ctr">
              <a:buNone/>
            </a:pPr>
            <a:r>
              <a:rPr lang="sr-Cyrl-RS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 уџбенику на стр.</a:t>
            </a:r>
            <a:r>
              <a:rPr lang="sr-Latn-BA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88 пронађите текст </a:t>
            </a:r>
            <a:r>
              <a:rPr lang="sr-Cyrl-RS" sz="2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пјесме</a:t>
            </a:r>
            <a:r>
              <a:rPr lang="sr-Cyrl-RS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sr-Latn-BA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Cyrl-RS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 на </a:t>
            </a:r>
            <a:r>
              <a:rPr lang="sr-Cyrl-RS" sz="28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цд-у</a:t>
            </a:r>
            <a:r>
              <a:rPr lang="sr-Latn-BA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sr-Cyrl-RS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под редним бројем 102</a:t>
            </a:r>
            <a:r>
              <a:rPr lang="sr-Latn-BA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sr-Cyrl-RS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слушајте и пјевајте пјесму ,,Док мјесец сја’’.</a:t>
            </a:r>
          </a:p>
          <a:p>
            <a:pPr marL="0" indent="0" algn="ctr">
              <a:buNone/>
            </a:pPr>
            <a:endParaRPr lang="sr-Cyrl-RS" sz="2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algn="ctr">
              <a:buNone/>
            </a:pPr>
            <a:endParaRPr lang="sr-Latn-BA" sz="2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" name="Picture 4" descr="Music &amp; Movement with Ms. Kim Toddler Class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3717032"/>
            <a:ext cx="7416824" cy="2376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2372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152</Words>
  <Application>Microsoft Office PowerPoint</Application>
  <PresentationFormat>On-screen Show (4:3)</PresentationFormat>
  <Paragraphs>24</Paragraphs>
  <Slides>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,,Док мјесец сја’’</vt:lpstr>
      <vt:lpstr>Жан Батист Лили</vt:lpstr>
      <vt:lpstr>,,Док мјесец сја’’</vt:lpstr>
      <vt:lpstr>,,Док мјесец сја’’</vt:lpstr>
      <vt:lpstr>Задатак за самосталан рад: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,,Док мјесец сја’’</dc:title>
  <dc:creator>win7</dc:creator>
  <cp:lastModifiedBy>PC</cp:lastModifiedBy>
  <cp:revision>8</cp:revision>
  <dcterms:created xsi:type="dcterms:W3CDTF">2020-04-26T11:37:42Z</dcterms:created>
  <dcterms:modified xsi:type="dcterms:W3CDTF">2020-04-28T11:19:38Z</dcterms:modified>
</cp:coreProperties>
</file>