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9" r:id="rId5"/>
    <p:sldId id="258" r:id="rId6"/>
    <p:sldId id="260" r:id="rId7"/>
    <p:sldId id="261" r:id="rId8"/>
    <p:sldId id="262" r:id="rId9"/>
    <p:sldId id="270" r:id="rId10"/>
    <p:sldId id="271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6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AA6F-3175-4CAD-A9A4-1A32FEDD866D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C757-45EE-4366-BB17-24EA1F85C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29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AA6F-3175-4CAD-A9A4-1A32FEDD866D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C757-45EE-4366-BB17-24EA1F85C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703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AA6F-3175-4CAD-A9A4-1A32FEDD866D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C757-45EE-4366-BB17-24EA1F85C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3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AA6F-3175-4CAD-A9A4-1A32FEDD866D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C757-45EE-4366-BB17-24EA1F85C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08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AA6F-3175-4CAD-A9A4-1A32FEDD866D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C757-45EE-4366-BB17-24EA1F85C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963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AA6F-3175-4CAD-A9A4-1A32FEDD866D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C757-45EE-4366-BB17-24EA1F85C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882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AA6F-3175-4CAD-A9A4-1A32FEDD866D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C757-45EE-4366-BB17-24EA1F85C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6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AA6F-3175-4CAD-A9A4-1A32FEDD866D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C757-45EE-4366-BB17-24EA1F85C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49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AA6F-3175-4CAD-A9A4-1A32FEDD866D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C757-45EE-4366-BB17-24EA1F85C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68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AA6F-3175-4CAD-A9A4-1A32FEDD866D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C757-45EE-4366-BB17-24EA1F85C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07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AA6F-3175-4CAD-A9A4-1A32FEDD866D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C757-45EE-4366-BB17-24EA1F85C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80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8AA6F-3175-4CAD-A9A4-1A32FEDD866D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2C757-45EE-4366-BB17-24EA1F85C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0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osmo-museum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tarium-moscow.ru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48"/>
            <a:ext cx="12191999" cy="6874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512" y="4441372"/>
            <a:ext cx="7432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ПУТЕШЕ́СТВИЕ В КО́СМОС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9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08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439" y="0"/>
            <a:ext cx="122834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5920" y="300446"/>
            <a:ext cx="807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КАК НАЗВА́ТЬ ДА́ТУ?</a:t>
            </a:r>
            <a:endParaRPr lang="en-US" sz="28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018" y="1120676"/>
            <a:ext cx="10607040" cy="230832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КАКО́М ГОДУ́?             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ты́сячи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деся́тОМ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КАКО́ГО ЧИСЛА́ КАКО́ГО ГО́ДА?</a:t>
            </a:r>
          </a:p>
          <a:p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Пе́рвОГО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января́ две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ты́сячи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деся́тОГО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го́дА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" y="3866606"/>
            <a:ext cx="11181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КАКО́М ГОДУ́ ты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роди́лся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родила́сь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роди́лся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ты́сяча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девятьсо́т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девяно́сто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пя́тОМ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КОГДА́ ты родился?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 родился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вторО́ГО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ма́рта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ты́сячи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четвёртОГО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го́дА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5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29214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39634"/>
            <a:ext cx="111556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ЗАПО́МНИ!</a:t>
            </a:r>
          </a:p>
          <a:p>
            <a:endParaRPr lang="ru-RU" sz="2800" b="1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514350" indent="-514350">
              <a:buAutoNum type="arabicPeriod"/>
            </a:pP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Числи́тельные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5 до 20 и 30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пи́шутся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конце́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во́сем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девятна́дцат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три́дцат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Числи́тельные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кото́рые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ока́нчиваются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де́сят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(50-80) и на сот (500-900)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пи́шутся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середи́не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се́м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со́т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составны́х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поря́дковых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числительных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склоня́ется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то́лько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после́днее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сло́во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sr-Cyrl-BA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 т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ысячи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пя́т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го́да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2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6395" y="914400"/>
            <a:ext cx="10019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ДОМА́ШНЕЕ ЗАДАНИЕ!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Отве́ть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вопро́сы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sr-Cyrl-BA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Когда́ полете́л в ко́смос пе́рв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челове́к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како́м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году́ 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ко́смос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полете́ло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пе́рвое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живо́е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существо́?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Когда́ в космос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полете́ла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пе́рвая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же́нщина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како́м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году́ ты пошёл 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шко́лу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думаешь, будет ли в скором будущем туристических путешествий в космос?</a:t>
            </a:r>
            <a:endParaRPr lang="sr-Cyrl-B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3498" y="457200"/>
            <a:ext cx="5277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Print" panose="02000600000000000000" pitchFamily="2" charset="0"/>
              </a:rPr>
              <a:t>Музей космонавтики в Москве</a:t>
            </a:r>
          </a:p>
          <a:p>
            <a:endParaRPr lang="ru-RU" sz="2800" dirty="0">
              <a:latin typeface="Segoe Print" panose="02000600000000000000" pitchFamily="2" charset="0"/>
            </a:endParaRPr>
          </a:p>
          <a:p>
            <a:endParaRPr lang="ru-RU" sz="2800" dirty="0" smtClean="0">
              <a:latin typeface="Segoe Print" panose="02000600000000000000" pitchFamily="2" charset="0"/>
            </a:endParaRPr>
          </a:p>
          <a:p>
            <a:r>
              <a:rPr lang="en-US" sz="2800" dirty="0" smtClean="0">
                <a:latin typeface="Segoe Print" panose="02000600000000000000" pitchFamily="2" charset="0"/>
                <a:hlinkClick r:id="rId3"/>
              </a:rPr>
              <a:t>https://kosmo-museum.ru/</a:t>
            </a:r>
            <a:r>
              <a:rPr lang="ru-RU" sz="2800" dirty="0" smtClean="0">
                <a:latin typeface="Segoe Print" panose="02000600000000000000" pitchFamily="2" charset="0"/>
              </a:rPr>
              <a:t> </a:t>
            </a:r>
            <a:endParaRPr lang="en-US" sz="28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2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3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3349" y="4586892"/>
            <a:ext cx="55386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Московский планетарий</a:t>
            </a:r>
          </a:p>
          <a:p>
            <a:endParaRPr lang="ru-RU" sz="3200" b="1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Segoe Print" panose="02000600000000000000" pitchFamily="2" charset="0"/>
                <a:hlinkClick r:id="rId3"/>
              </a:rPr>
              <a:t>http://www.planetarium-moscow.ru/</a:t>
            </a:r>
            <a:r>
              <a:rPr lang="ru-RU" sz="32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0511" cy="6858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446" y="313509"/>
            <a:ext cx="6244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4 октября́ 1957 </a:t>
            </a:r>
            <a:r>
              <a:rPr lang="ru-RU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го́да</a:t>
            </a:r>
            <a:r>
              <a:rPr lang="ru-RU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СССР запусти́́л Спу́тник-1, </a:t>
            </a:r>
            <a:r>
              <a:rPr lang="ru-RU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пе́рвый</a:t>
            </a:r>
            <a:r>
              <a:rPr lang="ru-RU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иску́сственный</a:t>
            </a:r>
            <a:r>
              <a:rPr lang="ru-RU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спу́тник</a:t>
            </a:r>
            <a:r>
              <a:rPr lang="ru-RU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Земли́</a:t>
            </a:r>
            <a:endParaRPr lang="en-US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6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10136"/>
            <a:ext cx="721069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lgerian" panose="04020705040A02060702" pitchFamily="82" charset="0"/>
              </a:rPr>
              <a:t>ПЕ́РВЫЙ КОСМОНА́ВТ В МИ́РЕ БЫЛА́ СОБА́КА – ЛА́ЙКА.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dirty="0">
              <a:latin typeface="Algerian" panose="04020705040A02060702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lgerian" panose="04020705040A02060702" pitchFamily="82" charset="0"/>
              </a:rPr>
              <a:t>НА СВОЁ ПУТЕШЕ́СТВИЕ В КО́СМОС ОНА́ ОТПРА́ВИЛАСЬ 3 НОЯБРЯ́ 1957 ГО́ДА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dirty="0">
              <a:latin typeface="Algerian" panose="04020705040A02060702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lgerian" panose="04020705040A02060702" pitchFamily="82" charset="0"/>
              </a:rPr>
              <a:t>Э́ТО БЫЛ БИЛЕ́Т В ОДИ́Н КОНЕ́Ц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>
              <a:latin typeface="Algerian" panose="04020705040A02060702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 smtClean="0">
              <a:latin typeface="Algerian" panose="04020705040A02060702" pitchFamily="82" charset="0"/>
            </a:endParaRPr>
          </a:p>
          <a:p>
            <a:endParaRPr lang="ru-RU" sz="2800" dirty="0">
              <a:latin typeface="Algerian" panose="04020705040A02060702" pitchFamily="82" charset="0"/>
            </a:endParaRPr>
          </a:p>
          <a:p>
            <a:endParaRPr lang="ru-RU" sz="2800" dirty="0" smtClean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0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58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08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320457"/>
            <a:ext cx="770708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Segoe Print" panose="02000600000000000000" pitchFamily="2" charset="0"/>
              </a:rPr>
              <a:t>12 АПРЕ́ЛЯ 1961 ГО́ДА ПЕ́РВЫЙ ПОЛЁТ ЧЕЛОВЕ́КА В КО́СМОС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b="1" dirty="0">
              <a:latin typeface="Segoe Print" panose="02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Segoe Print" panose="02000600000000000000" pitchFamily="2" charset="0"/>
              </a:rPr>
              <a:t>ЭТО БЫЛ Ю́РИЙ АЛЕКСЕ́ЕВИЧ ГАГА́РИН В СОВЕ́ТСКОМ КОСМИ́ЧЕСКОМ КОРАБЛЕ́ »ВОСТО́К»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b="1" dirty="0">
              <a:latin typeface="Segoe Print" panose="02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Segoe Print" panose="02000600000000000000" pitchFamily="2" charset="0"/>
              </a:rPr>
              <a:t>ПРОДОЛЖИ́ТЕЛЬНОСТЬ ПОЛЁТА СОСТА́ВИЛА 1 ЧАС И 48 МИНУТ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b="1" dirty="0">
              <a:latin typeface="Segoe Print" panose="02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Segoe Print" panose="02000600000000000000" pitchFamily="2" charset="0"/>
              </a:rPr>
              <a:t>ПО́СЛЕ СОВЕРШЕ́НИЯ ОДНОГО́ ОБОРО́ТА ВОКРУ́Г ЗЕМЛИ́, ГАГАРИН УСПЕ́ШНО ВЕРНУ́ЛСЯ</a:t>
            </a:r>
            <a:endParaRPr lang="en-US" sz="28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5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5"/>
            <a:ext cx="12192000" cy="6854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817" y="487025"/>
            <a:ext cx="49769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„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тут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ви́дел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горизо́нт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всё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вре́мя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вёл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репорта́ж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звёзды,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не́бо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чёрное,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пря́мо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соверше́нно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чёрный цвет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не́ба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О́чень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краси́вый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горизо́нт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видно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пря́мо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окру́жность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Земли́,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горизо́нт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тако́й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голубо́й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цвет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вокру́г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всей Земли́,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вокру́г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горизо́нта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тако́й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не́жный-нежный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голубо́й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цвет у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са́мой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пове́рхности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Земли́,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зате́м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постепе́нно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темне́ет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фиоле́товый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отте́нок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приобрета́ет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перехо́дит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чёрный цвет.</a:t>
            </a:r>
            <a:r>
              <a:rPr lang="sr-Latn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5703" y="6139542"/>
            <a:ext cx="289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Ю. ГАГАРИН</a:t>
            </a:r>
            <a:endParaRPr lang="en-US" sz="24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4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23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" y="-1"/>
            <a:ext cx="12173712" cy="6868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703" y="548640"/>
            <a:ext cx="110642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ВАЛЕНТИ́НА ВЛАДИМИ́РОВНА ТЕРЕШКО́ВА, СОВЕ́ТСКИЙ КОСМОНА́ВТ, ПЕ́РВАЯ ЖЕ́НЩИНА В КО́СМОСЕ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ИЮ́НЯ 1963 ПОЛЕТЕ́ЛА НА КОРАБЛЕ́ »ВОСТО́К 6»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РАЗ ОБЛЕТЕ́ЛА ВОКРУ́Г ЗЕМЛИ́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ПРОВЕЛА́ 71 ЧАС В КО́СМОСЕ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ФРА́ЗА, КОТО́РУЮ ОНА́ ПРОИЗНЕСЛА́ ПЕ́РЕД СТА́РТОМ</a:t>
            </a:r>
            <a:r>
              <a:rPr lang="sr-Cyrl-B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„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ЭЙ! НЕ́БО, СНИМИ́ ШЛЯ́ПУ!</a:t>
            </a:r>
            <a:r>
              <a:rPr lang="sr-Cyrl-B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8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" y="0"/>
            <a:ext cx="121554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22069"/>
            <a:ext cx="10358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КОСМИ́ЧЕСКАЯ ГО́НКА МЕ́ЖДУ СССР И США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949" y="1358537"/>
            <a:ext cx="112601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Би́тва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ко́смос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СССР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пе́рвый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запусти́л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иску́сственный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спу́тник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Земли́,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посла́л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пе́рвое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живо́е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существо́,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посла́л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пе́рвого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челове́ка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ко́смос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пе́рвые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посла́ли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люде́й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Луну́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ию́ля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1969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го́да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команди́р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экипа́жа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Нил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Армстронг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пило́т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Базз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Олдрин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гуля́ли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Луне́</a:t>
            </a:r>
          </a:p>
        </p:txBody>
      </p:sp>
    </p:spTree>
    <p:extLst>
      <p:ext uri="{BB962C8B-B14F-4D97-AF65-F5344CB8AC3E}">
        <p14:creationId xmlns:p14="http://schemas.microsoft.com/office/powerpoint/2010/main" xmlns="" val="30007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431</Words>
  <Application>Microsoft Office PowerPoint</Application>
  <PresentationFormat>Custom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Kristina Mataruga</cp:lastModifiedBy>
  <cp:revision>21</cp:revision>
  <dcterms:created xsi:type="dcterms:W3CDTF">2020-05-19T00:54:28Z</dcterms:created>
  <dcterms:modified xsi:type="dcterms:W3CDTF">2020-05-20T08:37:28Z</dcterms:modified>
</cp:coreProperties>
</file>