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38.xml" ContentType="application/vnd.openxmlformats-officedocument.presentationml.tags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ags/tag41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tags/tag30.xml" ContentType="application/vnd.openxmlformats-officedocument.presentationml.tags+xml"/>
  <Override PartName="/ppt/slideLayouts/slideLayout187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tags/tag4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ags/tag32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1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Masters/slideMaster21.xml" ContentType="application/vnd.openxmlformats-officedocument.presentationml.slideMaster+xml"/>
  <Override PartName="/ppt/tags/tag15.xml" ContentType="application/vnd.openxmlformats-officedocument.presentationml.tags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tags/tag34.xml" ContentType="application/vnd.openxmlformats-officedocument.presentationml.tags+xml"/>
  <Override PartName="/ppt/slideLayouts/slideLayout243.xml" ContentType="application/vnd.openxmlformats-officedocument.presentationml.slide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Default Extension="bin" ContentType="application/vnd.ms-office.activeX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28.xml" ContentType="application/vnd.openxmlformats-officedocument.presentationml.tags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Default Extension="gif" ContentType="image/gif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slideLayouts/slideLayout188.xml" ContentType="application/vnd.openxmlformats-officedocument.presentationml.slideLayout+xml"/>
  <Override PartName="/ppt/tags/tag42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36.xml" ContentType="application/vnd.openxmlformats-officedocument.presentationml.tags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Layouts/slideLayout206.xml" ContentType="application/vnd.openxmlformats-officedocument.presentationml.slideLayout+xml"/>
  <Override PartName="/ppt/theme/theme24.xml" ContentType="application/vnd.openxmlformats-officedocument.theme+xml"/>
  <Override PartName="/ppt/tags/tag22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tags/tag11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  <p:sldMasterId id="2147483702" r:id="rId5"/>
    <p:sldMasterId id="2147483714" r:id="rId6"/>
    <p:sldMasterId id="2147483726" r:id="rId7"/>
    <p:sldMasterId id="2147483738" r:id="rId8"/>
    <p:sldMasterId id="2147483750" r:id="rId9"/>
    <p:sldMasterId id="2147483762" r:id="rId10"/>
    <p:sldMasterId id="2147483774" r:id="rId11"/>
    <p:sldMasterId id="2147483786" r:id="rId12"/>
    <p:sldMasterId id="2147483798" r:id="rId13"/>
    <p:sldMasterId id="2147483810" r:id="rId14"/>
    <p:sldMasterId id="2147483822" r:id="rId15"/>
    <p:sldMasterId id="2147483834" r:id="rId16"/>
    <p:sldMasterId id="2147483846" r:id="rId17"/>
    <p:sldMasterId id="2147483858" r:id="rId18"/>
    <p:sldMasterId id="2147483870" r:id="rId19"/>
    <p:sldMasterId id="2147483882" r:id="rId20"/>
    <p:sldMasterId id="2147483894" r:id="rId21"/>
    <p:sldMasterId id="2147483906" r:id="rId22"/>
    <p:sldMasterId id="2147483918" r:id="rId23"/>
    <p:sldMasterId id="2147483930" r:id="rId24"/>
    <p:sldMasterId id="2147484009" r:id="rId25"/>
  </p:sldMasterIdLst>
  <p:notesMasterIdLst>
    <p:notesMasterId r:id="rId39"/>
  </p:notesMasterIdLst>
  <p:handoutMasterIdLst>
    <p:handoutMasterId r:id="rId40"/>
  </p:handoutMasterIdLst>
  <p:sldIdLst>
    <p:sldId id="257" r:id="rId26"/>
    <p:sldId id="290" r:id="rId27"/>
    <p:sldId id="288" r:id="rId28"/>
    <p:sldId id="291" r:id="rId29"/>
    <p:sldId id="274" r:id="rId30"/>
    <p:sldId id="289" r:id="rId31"/>
    <p:sldId id="292" r:id="rId32"/>
    <p:sldId id="296" r:id="rId33"/>
    <p:sldId id="293" r:id="rId34"/>
    <p:sldId id="295" r:id="rId35"/>
    <p:sldId id="294" r:id="rId36"/>
    <p:sldId id="297" r:id="rId37"/>
    <p:sldId id="2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ltGray">
          <a:xfrm>
            <a:off x="0" y="0"/>
            <a:ext cx="12194117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3810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controls>
      <p:control spid="1139" r:id="rId2" imgW="1930320" imgH="1447920"/>
    </p:controls>
    <p:extLst>
      <p:ext uri="{BB962C8B-B14F-4D97-AF65-F5344CB8AC3E}">
        <p14:creationId xmlns="" xmlns:p14="http://schemas.microsoft.com/office/powerpoint/2010/main" val="107238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6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5D87F-9EC6-4C80-94FC-318A12BF18EE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937B-34B9-44A5-83E4-AA234AF2FF8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474846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F742-96D8-40EF-BB3B-633B21A851B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08F1D-62A3-404C-9FA0-A98A42AA704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2787038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0BF316-0F04-4C3C-9325-FA1A40209ED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CCCB7-0F01-425C-8383-4A3BBF5177F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37885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BA3D9-A867-4B29-B1AE-7B88288B610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896BB-D367-47B4-ADEE-3E23D002373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090615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ECC34-F6B2-46F0-95A4-760B753ADC1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2096-59A5-4EC2-8112-419459ED30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6433341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D6A92D-DD61-46E4-826E-2BA27F2D449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AAB65-8DD6-4F00-9A43-792F060E678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136263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5FB4F4-7781-4213-9690-6DBAE400242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1BFE-5957-451E-A03C-B7DBF49088F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3761574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9B5D96-3D68-4EF3-BBC2-90FBF4B7C2C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4F4DA-89EE-476D-9659-F6DFF582432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671380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CD900-0B26-475E-85D0-48D12EBF695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ECCC2-8D67-4C97-BD22-7A874D37DB6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7597145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FB371-DDAB-46F6-B172-43E48A837EB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E4BC-B809-4D2D-95CF-6CC2AEB111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28509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38201"/>
            <a:ext cx="27432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38201"/>
            <a:ext cx="80264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95720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297E9-6E23-423B-9814-5827EDF6E903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C5E2-72A3-4199-BA7D-8E3EC3D70D4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908878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BF4B5-83E4-4EFB-AEED-76153EDB6CCE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2B95-C99D-492E-8737-5C7541AA3E3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6785624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EA291-F542-4477-87B4-0EC106F0ED8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80F1-3EF3-48FE-A4E3-85A118BA616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5652292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6827-4576-4406-84B5-A50CC033A060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9662319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11BD-81FF-47D1-B1AC-9EB32F96283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997269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117E-FBC8-48EE-8C74-10C5110DB4D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273010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A0A6-E5B9-41D0-91DF-ED794E4EF9F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3381540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39410-D85A-4437-9967-8B31646077A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5989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B93BB-210F-4C3E-9D79-980D63B5A48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025782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4FAE-37E3-4AF5-88F5-B06ED3A0920C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56606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27251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9ACF-3613-4BF7-80A0-7E194889B06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094092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AADA-154A-4D9F-9A56-5C34B19B3CF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863303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A667-9339-46DF-8CC2-A8996074A2C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734938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6CDD4-ED5B-48D6-A66B-96DF1DA7C43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9789059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478D1D8-94B5-4600-80F2-A3D3B397EF0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E814F6-F1B9-4416-9013-B05C68F27E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2348458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DE62D-35EB-4CFC-96C2-6E43A3948DB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0CE52-7240-4F6A-89EA-CF8D96F529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738987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64450-DAA2-4909-AF07-99CC263AAC9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0AB23-B253-4025-8AEB-F1E520C72C9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617374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42266-A892-4FF8-88D3-33335AA55D6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10B82-AF11-4427-8ECC-789943CCBCC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5591060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F88D8-0A77-4A0E-BA15-612B3CACF9F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12949-5CE2-4CAA-A216-758065E1A49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59012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AE570D-A3FC-4EBF-B29F-668B23EABF80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E2F37-9EB1-4832-A332-920EDC9BEB0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47217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1E36E-87E3-4EA8-AD16-377242A45D2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A6E92-4693-4CF8-8C74-8D72C1B25C6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043296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CD11C-2D9C-4A9C-900C-810FAA9EEB2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DB4F7-C27E-411C-968E-94FBD569CD4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1906222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A640E-C464-44A6-A3E6-E4523CAD484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C076D-A005-40C4-9DF4-15F1DAA0324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91182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79E0-C052-4E18-9A14-614F832C86E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AA206-6437-44C8-BAF2-F66D2528587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746139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E94AA-DD2E-482C-916A-A15FC1047E8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B93FD-EA9A-43F4-A867-5B22D4AF776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9924877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6507-E174-4A01-A166-04E159565E88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685003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D6E4-ED27-4CC8-9CAF-80E9686983B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167072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AF878-C7F2-422C-BA46-3FF36A57E8E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3990772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7C01-9C45-4F99-9D42-4A0296ACBDCE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754340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113E-2564-4927-8B3E-61E5BC6151D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1736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2348-CECF-4521-BCFB-D4AA82DBF4C0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447745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74551-F70E-47A8-97F1-2344092E4225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148383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94A1-8ACA-4925-B0F2-A0F628541E7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377871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6BC5-38E2-4928-8379-48FB188F1524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324458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69A1-C571-4A0C-816F-01D56121D38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57547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9EAA-8FCB-44AE-9DAE-05CC566CA19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315328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943D-434C-46DE-A5B5-8E7F8F86362F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3508635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40AE7C-0926-40F5-8FEA-12206EDA0F0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84E9DF-C2ED-4FC0-AE5E-AC5F76172AB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9240444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18DC8-9F62-4D98-B07C-912A991D57B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8898A-76D6-4267-A6E0-00A981BBF0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278109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62058-CD05-4C05-A080-F83BFD0980A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B872A-EC9C-46E4-B2DD-D7919F9E381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030613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DE1E1B-2A63-4ED8-A21E-F6263DC23F5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C3C09-4ADB-4238-B1A3-43973B4CB4A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99032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7171-FB45-4923-B979-59CF9497177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9960199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C0EC2-4E96-4A49-8AD2-7EE6520F7FA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1B7E0-D3D2-4510-918A-CDDD84D97EF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9140280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0AE5B-0349-4769-90D1-F2C3AD588979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FF34C-D146-4194-9EC2-3A193766328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4223993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248F2-C0B5-457E-996A-9A542A60495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42A5-CE7A-45B5-A8D4-8EF8E2B6277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5365639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BD836F-C847-4822-BCD3-3A3F1497337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A142C-D472-4A72-B8CC-285913B21F8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01306960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9C66D-C183-4637-A61A-6EDA2BAE740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43363-BBC4-4E3D-A167-7CDD9FE05FB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6958534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A0909-4CFD-4B4D-9231-46609D4881D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507BB-189B-49FC-8987-8845353E683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010102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C3CE0-535A-4EE0-BC33-0538E8F435B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7BA4-382A-412E-ADA0-906B23925D4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776908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F863F-49B1-4053-82E8-B1900797F24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60887892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FD50-F598-4C0B-9C73-457F4C194E0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260714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3017-59DA-4674-B756-181E0C21D9F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0823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7AE4-FC29-4985-AE03-D53D181580E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441191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4EFA-1BC7-42D1-BCA8-8270C8D0467E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7548975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522C-AB70-481E-94B8-687A769DE45E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045653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C551-B16B-408D-96FA-DBA08974B81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793860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902F-73C5-4EC5-8888-3FBDBDC768F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008701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350C-1E43-419E-AFA9-42F5320A71D8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21712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41BA-144D-4DAB-AF60-B8F0D01A0EF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8953577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9D87-1892-48A8-BBAF-94FCA6A11E2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5472510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7411-47D8-48A1-AF73-D8B8A6F3399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8829241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01025AB-F7FD-4047-9441-9581896A2B7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0A0BE8-B843-4522-B3C3-F0B414EA547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82949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0C9995-4693-457A-BFBD-DF67446F6D0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8CFEC-E46C-4A67-A6D1-2210D6BDB85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01619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D5E5-C358-4E12-9FD0-41430E7A61D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099830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6CDCF-78DC-4DA0-88F2-60C478F6F85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20ED5-5227-41D2-8050-A7CB55BE3AF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731152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05267E-FB16-40E4-9033-5B6DB58A52C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BC73-1C7B-4AAB-8699-9DB4F30EB96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3447508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25A6D-11A0-4AAA-83A7-813FCCDF762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16573-DC61-4381-BD7B-3764DD77B70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73557699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BB5C2A-8007-4DAD-9B18-BA69D5DA906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84A95-566D-470D-B6A7-72019AAE54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2246586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2A9BA-0EA1-4A74-A77D-5052BF14696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59D8A-D923-4F25-AE9E-3E4DFF6923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0979597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99783-8B87-4813-A205-A5E90011533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715F-B111-444B-9C9F-3F0F737DC8E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6216917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3A739-CE04-4FB3-BAE2-496E5D905EA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2CCD1-0F35-4EBB-AE42-5F7DCFB64B2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73247051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17694-96FE-4847-A3F2-6FFF01B33C9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A06EC-1968-465A-8EFC-BC2AE789FDE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3781643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70570-0D9A-4901-AA32-34BC85C1F7B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39CA-CBCB-4C8C-A571-6D03B61FEB8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22200597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394D-6E62-4636-885A-00821E4AB02F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2766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24C3-7DA0-47A0-ABDA-EA2325111E58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5178627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3044-ADAD-4F69-A33B-8C7DD17D88E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9728174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18B9-01EB-4E66-AA7B-047187790DDF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902211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7C4F-98DB-47E6-999A-491D44FBDD8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336344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82D5-94E4-4264-AF3E-399C29E4278F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39304376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E494-B974-4738-B80E-8FF8186E079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595984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F72F-439A-43E3-96AB-331CF6EDE21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10016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30EB-0B21-43CE-844A-D3DE2625B94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344976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119A-6E7F-464C-A972-9B85A6E4BF48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077550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7676-33F0-4C8C-ACDA-A7BC91A0B03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8626884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F82A-DB5E-4EF1-9E51-DF8DF8E28A24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3540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553B-0E65-46A8-9619-01DEE06E1DA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5420881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7AA64A4-7870-49B0-8DAA-C239FDB81D7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6FB756-3F6C-4FDB-88B4-C6B4D8ECA61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2171295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15EC1-7C16-4871-BC1F-93FEAD6600C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C8D2-2F0D-4850-855D-8275D5ACB34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35588925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4E10CF-32C1-4BF8-9A5C-52969EA455F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C089B-E839-4404-8F84-68AE3FC33BB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1948774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EE624-8416-4CD2-B91B-E6CA55501201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FE524-A07E-4946-BD27-29A04C5E92F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0130442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FD5C7-7B1B-491D-A0EF-4621D6973F1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6466E-10B2-4F46-9A81-CF488C753EA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622466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A9F87-FF0C-4C90-839D-5E58374431F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3A92C-2654-47EA-80E3-989C5A57768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09013765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1491B-B51E-44C0-BA71-207B8F61219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B323-5108-4912-901E-2E0CD5BB19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92094943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9A641-341C-47CD-9717-B0F886A3E6A9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ECBD6-C5B4-4D97-8585-E565859A53A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6866769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3BD8F-566C-4229-8776-9F2758B1D96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5798C-49F8-4135-8E1B-9A4C442D255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1748498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543161-13CD-406E-AA73-69B033860F03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D79E5-F473-4A5D-A796-DEF6A3FF29E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19936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24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BF47-ADDD-42BF-B4A0-F08FB56E5325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7570671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572C1-394C-4A0D-B404-06AF24BC5463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D1E69-B46C-44B2-B9DC-3936C7521B4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76533178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4879-7282-4296-980D-6F7AEBB5D5F3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5511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19566-F7B5-41BB-9E46-72EB448CE681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080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6717F-7535-43FB-8D7B-6FB3E3A2EF26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56866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431D1-736E-48D1-A028-D088F6C00E77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1558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BDCD7-2C87-4F2F-B80B-D7963ECDC17F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803904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34C33-8B8F-4C27-B859-430AF64B9B96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03162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D61F9-4578-41BD-A362-E5D274FA0B50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2795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A07E-5DF9-4A3E-BBEB-A513A847521F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9286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B0A8C-D34F-4BB3-A2DC-F90F9E469213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60092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D561-93D2-432B-BDBF-3A3364BADC3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73982011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4CCC7-A9A9-4861-AC6B-23CA89D22E95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73407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4B0DA-E47B-4CEA-83AB-9574BC4F1594}" type="datetime1">
              <a:rPr lang="sr-Cyrl-RS" smtClean="0"/>
              <a:pPr/>
              <a:t>22.5.2020</a:t>
            </a:fld>
            <a:endParaRPr 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r-Cyrl-BA" smtClean="0"/>
              <a:t>Мр Сања Ђурић, проф.</a:t>
            </a:r>
            <a:endParaRPr 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46A26-D790-4233-8684-7A9EEB716A0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52983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30358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75F6-9138-42F9-B7D2-8587B4A32AC9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68B51-BC39-488B-8C9D-E683CE0054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68827518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ED61-3FF5-4F65-AF1F-555C15679137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ED12-D864-463A-9D1D-B6B1315129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317030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57AB-5254-4DC2-A9DA-E7C14B6938F6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03182-D11C-4CC7-8F7A-5F574A1584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3735598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7883-6AB0-4F48-AAEE-983E4DA827E9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33980-4223-49B5-AA27-F30EF54804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525079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1D6E-FE5E-43A9-B268-45C17DF2C666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576BC-2B3B-4E33-9A93-11B9AC9EB7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7543540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21DC7-8BE2-4687-B7BA-CBF612ED1918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2F71E-700D-4632-A9C1-DA7EA93288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8238683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CAEC3-CB5D-4D2A-B8AB-E0FB6618E270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07094-E5C9-4F86-96FF-68EF61701B0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43334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81C5-35F4-4B59-930C-DF32DC4053F4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805825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048B-27AE-40BC-8F7A-427C946E59BF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31D09-9369-4193-AEB4-40B6E34D03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5377863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4975-3FDF-4106-900F-7D8C93410BF8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4CA22-000F-47CA-AB9D-CAEBDC8D87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3837299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6721C-D477-4488-B9DA-AF233C8BF636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5FA2D-74F1-498E-A2C2-F0EEC5D5A4E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88512340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711D-50F5-4D11-A507-6FEEEA2389D0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AABB-E378-4B91-A98C-28AAD72661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39694102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DB03-52D8-4A21-B06C-E7EDEFA3DE15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C65A3-5A7A-40AE-95B0-E606ED9EA41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1880326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38794-DB99-481F-A0A6-963617C86C27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C3C18-9AFB-4F0E-B794-F610A2809F9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044152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F8D8-3340-44B1-93EE-F41CE6F5BCF3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E1FC1-3F20-4A82-8E58-D2541BF1929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052248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DAF4-870A-4C2A-A964-6BF7E80B6E2B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7420-F68D-497C-8D22-733185727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8869491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8D69-6696-4EF6-A991-27A1D46F5CAA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9B9B3-9AB7-4398-9C98-8A6EFBEC58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6881461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925E-B9D0-4AA0-815D-3CE3D149897C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39BEA-5A5E-410E-9798-DB8CD9BBFD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8038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E6539-285C-4394-B22A-B677594B673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10129546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CC16-28A7-47CE-A6BA-FB3CCB1D0A1B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A4D8-7260-4380-BCA4-0453071FAFB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622284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0AAB3-ABC1-47AC-9492-3E661615AC45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719D4-4B16-4AF9-A0E5-B866660880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2196118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140C-9F00-4176-B6CF-E8430B1A4C16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FE9BB-D804-4EC8-BF23-819BCD193A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7876727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3038-95EC-444C-8C17-FC86BA596459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CFDC5-C4CE-4FEB-A3F5-A94B3889B2D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2082561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4610-7847-49C8-A269-34FD81C0E7FA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C4EF4-003F-4466-AE89-0B3B1F78E6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9570858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32698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781495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08553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583475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424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2EE1-314D-4F92-9F74-BEE7B4FF230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669334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7764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048175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8274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17229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21511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6175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721588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54631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4714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2846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7E144-397F-4854-AE58-B72348E21EC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EF399-9B4C-4D9C-B6AF-9D2D40BAD92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23428921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14302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35610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1290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DCE13-573B-4652-A159-821BBDFF63E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EE5BB-2853-4334-B778-E8CBB0C728F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835313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B3C47-1594-4178-B055-696B2FA00701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9BC1B-A104-434D-B82E-9032D6BB83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82642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FDDD7-7E4E-4272-9A32-7FA419025BD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9E4CA-540D-41DD-9856-8481B9859B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595220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04DF3F-BFE7-40E1-88C2-62DD837B556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37AC-1400-43DA-A0CC-7D6CA48D3BC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71602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925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68D374-6765-4D7B-B5FC-44BA7F46B32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F9373-8B66-4AF6-8A3C-AA17EFF5B6F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37139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F313C-F50D-48DC-BE82-9E07851AC69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A6121-B927-4804-9BC1-95D45E7C6AE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1171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819DE-F96F-49B0-9EB1-39CA7C3E128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15C7B-A189-4E39-8257-A7D443CEE5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678295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A7F3D7-068E-42CC-AFF0-39BA688C7F5E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5FE01-4710-4A98-957D-2A55CC41D0E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229170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DD2B7-A6C6-4F53-8246-4A3886E80619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1B7C8-267D-49E2-9AC1-D74099D34C9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236632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500FF-FB29-45BB-9B30-21C767089711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13157-40B7-4FFE-995A-9CBD23B1D4A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13312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B9B-BD48-42C1-A21A-479DAEBB2DD0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31441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AF8B-43EF-4AC1-9AF7-248133C0F86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1386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F5F5-14A9-4770-9EC5-6DE9B8846A9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1230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2ACF0-D1DD-4224-8312-290BACC69D4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5861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057401"/>
            <a:ext cx="5181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1"/>
            <a:ext cx="5181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14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5705-9102-44B9-A07C-0C35C1236E3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89114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69B4-B7B1-467F-AFA4-9B85A126CB5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85201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6B24-7657-47AA-BDC8-FCAE5A414381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985838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B995E-1826-49AA-9026-5E04EBC9E57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24065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2DCD-E814-4A17-9C1A-4B62A53A0591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033670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B3B3-6FA2-4B3E-B740-746BD530FDA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19771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35F1-8DD0-4E37-A81E-50150D03EEB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78737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F0ED167-1126-4F0C-B024-107CA091DFD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4F368F-50A8-49AD-8A47-087D490FA3C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694470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BA12C-443B-4C9E-B8A3-AB44BE9D30C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C3C14-4599-445E-9F9D-262BFD1C20A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86191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ABDC-5038-45CE-B2F4-87ECD635CDA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DA1FB-4041-459B-98D3-8D12E34E7D0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48050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712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D8179-A097-4925-B5C9-D5D0759013D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12EED-2282-41ED-9140-8ECAAD95CAD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741918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DDD2A5-A10D-4C85-B434-7441657833A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2413A-6E59-4322-A603-A1F3AE6FEE3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203010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C8DFA-4DC5-419C-BB16-85F7A40AD67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DA02-EE25-41B6-B662-43577532C3B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646335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3A0BC-B6D5-4981-9F55-4A2F8E2B9E18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B6AA1-E67A-4F70-8716-9BD90E895B1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926264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A9C21-A539-4D9B-8D23-ED2F1A5EE1AE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3513-EB7E-4B8D-9348-8817BA12C1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40845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74866-81CF-41A7-8201-AEA4B3F2EB1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F8C0F-394D-496D-A0B2-B69726883EF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960440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250C3-F082-4E1C-B874-AFF80F800DE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0EDE-9CE8-451B-B7A7-B6E645DFC6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940499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232713-19E2-46B3-BA1B-AD0084E26F1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64AE-D59B-413A-AF5F-E3A4FA5F026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530037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DFC5-BD10-4E39-84B0-4B4D2E8D626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8329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AE4F-55C9-45AD-B315-7BDADA62962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135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119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E989-3BD6-4B67-9A51-F68B81A970D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961247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440D-F04B-4269-9B7D-EF3FF08DB16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014993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6C0A-80E6-4967-9BF1-C098E8BBE9B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0445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D9FCD-62A4-4E39-971D-85F65E6DCE15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08309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4DCB-2626-4F53-ABE3-B37BCCBE103C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476078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62CE-57F0-451A-AB22-3059D6E1CBA7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14812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7ECB-4824-4D1B-B8FA-BE7E4E07343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111024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FBB8-5327-42AC-8198-65E802CF0C1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51799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AD9E-4E42-42DA-8B1A-D7AA7CDDA189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1779490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07484" y="2130426"/>
            <a:ext cx="9751483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07484" y="3886200"/>
            <a:ext cx="9751483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FB6B45A-68E6-4026-915A-DB3430C885A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61E39-66E7-4E2F-9C87-850EE9CB225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7289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37" descr="original_4_b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6410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B6051D-7FF4-4BD5-BF49-BF5B9FD74570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CB599-6DCC-440F-ADFD-19200396FC0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6196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4D1C63-FA76-44DC-96FA-C90CB52C555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C858C-C293-4BA9-A480-9E1FED4F8B9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6483221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600201"/>
            <a:ext cx="5382683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3826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2284F2-F1ED-44D8-B4CE-6DC0F47B40A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0D56-DE56-40FA-A372-F3559C1D116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350971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5C004-0078-4A15-83BD-7A1C840FF7F1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8C38-3E75-4517-B247-0CE52D46B5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9154501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1EC6A-8099-4CC2-BC6A-56CD8E30C15F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5D0C6-BEB3-4A2D-BF28-0C217EDBAC6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8539656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00024-F922-4A19-882E-6B783595BB6C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82C1-DE74-477A-8369-55753D23347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9946808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E741B-BB85-4A23-A921-3F006714104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81249-1010-4007-8532-AF96F7DBD8C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5759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350E4-ECC5-4538-9BB2-E6A38AE9970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9DC88-C952-43C6-93F6-FAA24D18661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678200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BB82A2-26CB-4F54-BCE3-1F31FDC52C6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14F4-503E-4E46-A22D-021422A8564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9046669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4639"/>
            <a:ext cx="274108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4639"/>
            <a:ext cx="802428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EF3C7-EB8B-498A-957E-9E8E67CEE0C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BA24E-76B2-4CE0-B772-B2D5413FA9D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443906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374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9A8D-E21C-4464-8743-2AEC2F1AC15D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742394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91C1-38B4-4132-B82E-C7DA46AA93F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327767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2389F-B4B9-4D62-9D6D-818F94F5191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282956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3D698-CC34-421B-AEBF-560533AEBE0C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7657401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89522-CE57-43F5-BFEA-9CEB33B32474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307895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E200-9027-44C4-ADF5-1EB709668473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318524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3A0E-4022-45CD-9756-3A19102FAE2E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5387772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D65F-21EC-40ED-9CE8-6A821634BE3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10761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D78-348B-443D-83F0-D18F3AE105E4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2810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FE60-2C58-4C96-9437-7671F602F84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5186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5.bmp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170" t="22855" r="8170" b="19661"/>
          <a:stretch>
            <a:fillRect/>
          </a:stretch>
        </p:blipFill>
        <p:spPr>
          <a:xfrm>
            <a:off x="1422400" y="1399224"/>
            <a:ext cx="9326880" cy="3934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728662"/>
            <a:ext cx="93472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4435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447800"/>
            <a:ext cx="9144000" cy="381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9" name="Picture 37" descr="original_4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55200" y="5410200"/>
            <a:ext cx="1930400" cy="1314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313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1B71B-4181-4224-B141-644A6ED9BC5B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89257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371E5-9D7A-4107-BA69-3030C4F48F2B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6A052-67B6-481A-9D6A-12106E37979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850281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DBF1F-4511-4306-871C-33B43B03A063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71BA-0432-46EA-A660-CC68201CEA9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160142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2EAAD8-39D2-48D2-B156-A95062BF81F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D6E4E-7B36-42A6-8145-0D21231F53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5797303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A5EC9C-650F-4B57-B09D-D7E2C843CD16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9E718-7305-433A-B67D-4E1C1F21569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7582337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F2023-0221-459A-9A49-C64E0FD37542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A9D64-E41D-4E2C-8BAE-91DDB73D9A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068515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7A91FA-9390-40B1-B723-C1C80D588277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D2378-A6C1-4724-972C-CEAB95BE4FBC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508450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FD0B4E-BB90-482C-9CDF-0CB8DBAB499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C16FD-F7AF-4336-82A5-D96DE8AFA8D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069350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3E0C94-4470-41F8-A6EE-9FD48BEDC631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78654-5034-4697-A62E-0BA75658BE7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95898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7A584-9484-47B0-9A31-72F87AF625A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11A2-B0C3-49C1-8750-FAEFDCE9AF7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3942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tags" Target="../tags/tag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ags" Target="../tags/tag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ags" Target="../tags/tag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3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ags" Target="../tags/tag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ags" Target="../tags/tag3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ags" Target="../tags/tag4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tags" Target="../tags/tag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18" Type="http://schemas.openxmlformats.org/officeDocument/2006/relationships/theme" Target="../theme/theme22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1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51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4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ags" Target="../tags/tag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ags" Target="../tags/tag1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ags" Target="../tags/tag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ltGray">
          <a:xfrm>
            <a:off x="0" y="0"/>
            <a:ext cx="12194117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057401"/>
            <a:ext cx="105664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7FC8593D-7C47-471E-A8DF-97AC4FFD13F5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52539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636A23-7AC3-40BF-8D54-F6BA5941FCE0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C10E25-27AA-457E-B2D1-8CA8065DCF6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22953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F725E3B-5AD1-47A8-BD65-8A38552DEFEE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2886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531498A-D91F-4383-A833-CAAD43B959BD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174D5D-1F53-4BC6-88E5-67C62DB2217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61266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AA463C7-47D9-4351-ACA8-05BF597C7AE6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398702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D70BB5C-4205-478B-A541-2D7BBF1AB495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B9CD28-78F3-40BF-84E7-4D81468625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7704871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593E085-98BB-40BC-8D3C-7DCF80EE9568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394715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37B4C8F-DF18-4D99-AE4E-A534E90CCB79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F16732-3154-40E1-8A26-681EA159E58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0122356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DF2422C-9635-4B16-8241-EF4F7A54EEB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74748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917F20B-11BE-4240-BCE0-0D252C391E5E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E18B18-BC11-4060-AEEA-B66CB232A6B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68977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0B29966-0F18-4D20-A452-1629790391A1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292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4007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текста</a:t>
            </a:r>
          </a:p>
          <a:p>
            <a:pPr lvl="1"/>
            <a:r>
              <a:rPr lang="en-US" altLang="sr-Latn-RS" smtClean="0"/>
              <a:t>Второй уровень</a:t>
            </a:r>
          </a:p>
          <a:p>
            <a:pPr lvl="2"/>
            <a:r>
              <a:rPr lang="en-US" altLang="sr-Latn-RS" smtClean="0"/>
              <a:t>Третий уровень</a:t>
            </a:r>
          </a:p>
          <a:p>
            <a:pPr lvl="3"/>
            <a:r>
              <a:rPr lang="en-US" altLang="sr-Latn-RS" smtClean="0"/>
              <a:t>Четвертый уровень</a:t>
            </a:r>
          </a:p>
          <a:p>
            <a:pPr lvl="4"/>
            <a:r>
              <a:rPr lang="en-US" altLang="sr-Latn-R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B83FB0F-EFA0-4184-AD35-06510BBA300A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5433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8DACF60C-0287-45A8-AE65-A6A7E994864E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7232A820-5E05-4292-A2F8-FD03966C682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871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DA80C59-86D3-4B73-A0C2-F591A43533E4}" type="datetime1">
              <a:rPr lang="sr-Cyrl-RS" altLang="zh-CN" smtClean="0"/>
              <a:pPr>
                <a:defRPr/>
              </a:pPr>
              <a:t>22.5.2020</a:t>
            </a:fld>
            <a:endParaRPr lang="en-US" altLang="zh-CN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r>
              <a:rPr lang="sr-Cyrl-BA" altLang="zh-CN" smtClean="0"/>
              <a:t>Мр Сања Ђурић, проф.</a:t>
            </a: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2A2436B6-7685-4199-9D5C-FD36954DA1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4808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4008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5/22/2020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34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0C9823-4A70-4C8E-AFC4-DCC1DBAC94A4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03403-ABF5-4D84-8C24-7AC2B44D154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41557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DB24E8A-77DE-4460-848E-EDC4F848A3E2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44392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325F284-7626-49C5-B741-97C781A0423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680769-9380-4F6D-A2AB-AC5AC222AED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3538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0E8AA06-6759-48CE-8E92-B89376777051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50524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82033" y="136526"/>
            <a:ext cx="11821584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 sz="1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07485" y="274638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7485" y="1600201"/>
            <a:ext cx="109685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4574F1D-7F8E-45DC-93D9-278491C5BC0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D133C4-A407-498D-B210-617B7D99F37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35051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Образец текста</a:t>
            </a:r>
          </a:p>
          <a:p>
            <a:pPr lvl="1"/>
            <a:r>
              <a:rPr lang="en-US" altLang="sr-Latn-RS" smtClean="0"/>
              <a:t>Второй уровень</a:t>
            </a:r>
          </a:p>
          <a:p>
            <a:pPr lvl="2"/>
            <a:r>
              <a:rPr lang="en-US" altLang="sr-Latn-RS" smtClean="0"/>
              <a:t>Третий уровень</a:t>
            </a:r>
          </a:p>
          <a:p>
            <a:pPr lvl="3"/>
            <a:r>
              <a:rPr lang="en-US" altLang="sr-Latn-RS" smtClean="0"/>
              <a:t>Четвертый уровень</a:t>
            </a:r>
          </a:p>
          <a:p>
            <a:pPr lvl="4"/>
            <a:r>
              <a:rPr lang="en-US" altLang="sr-Latn-RS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A275717-BA26-4391-AE41-246514E20FB5}" type="datetime1">
              <a:rPr lang="sr-Cyrl-RS" smtClean="0"/>
              <a:pPr>
                <a:defRPr/>
              </a:pPr>
              <a:t>22.5.2020</a:t>
            </a:fld>
            <a:endParaRPr lang="fr-CA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sr-Cyrl-BA" smtClean="0"/>
              <a:t>Мр Сања Ђурић, проф.</a:t>
            </a:r>
            <a:endParaRPr lang="fr-CA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174DFB7-C717-4080-BED0-E2764FB4CAE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8265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A3DBE53-51C1-440D-8D62-2BD3AA330EEA}" type="datetime1">
              <a:rPr lang="sr-Cyrl-RS" altLang="sr-Latn-RS" smtClean="0"/>
              <a:pPr/>
              <a:t>22.5.2020</a:t>
            </a:fld>
            <a:endParaRPr lang="en-US" altLang="sr-Latn-R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sr-Cyrl-BA" altLang="sr-Latn-RS" smtClean="0"/>
              <a:t>Мр Сања Ђурић, проф.</a:t>
            </a:r>
            <a:endParaRPr lang="en-US" altLang="sr-Latn-R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F3C06F-53DB-4B0E-9765-57132A449BC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="" xmlns:p14="http://schemas.microsoft.com/office/powerpoint/2010/main" val="166915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748" y="2032529"/>
            <a:ext cx="3799036" cy="1470025"/>
          </a:xfrm>
        </p:spPr>
        <p:txBody>
          <a:bodyPr/>
          <a:lstStyle/>
          <a:p>
            <a:r>
              <a:rPr lang="sr-Cyrl-RS" b="1" dirty="0" smtClean="0">
                <a:solidFill>
                  <a:srgbClr val="FF0000"/>
                </a:solidFill>
              </a:rPr>
              <a:t>ДРУГИ</a:t>
            </a:r>
            <a:br>
              <a:rPr lang="sr-Cyrl-RS" b="1" dirty="0" smtClean="0">
                <a:solidFill>
                  <a:srgbClr val="FF0000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</a:rPr>
              <a:t>ЦРКВЕНИ ОБРЕДИ</a:t>
            </a:r>
            <a:br>
              <a:rPr lang="sr-Cyrl-RS" b="1" dirty="0" smtClean="0">
                <a:solidFill>
                  <a:srgbClr val="FF0000"/>
                </a:solidFill>
              </a:rPr>
            </a:br>
            <a:r>
              <a:rPr lang="sr-Cyrl-RS" b="1" dirty="0" smtClean="0">
                <a:solidFill>
                  <a:srgbClr val="FF0000"/>
                </a:solidFill>
              </a:rPr>
              <a:t>И МОЛИТВЕ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552" y="3573016"/>
            <a:ext cx="1682601" cy="643880"/>
          </a:xfrm>
        </p:spPr>
        <p:txBody>
          <a:bodyPr/>
          <a:lstStyle/>
          <a:p>
            <a:r>
              <a:rPr lang="sr-Cyrl-RS" b="1" dirty="0">
                <a:solidFill>
                  <a:srgbClr val="FFFF00"/>
                </a:solidFill>
              </a:rPr>
              <a:t>5</a:t>
            </a:r>
            <a:r>
              <a:rPr lang="sr-Cyrl-RS" b="1" dirty="0" smtClean="0">
                <a:solidFill>
                  <a:srgbClr val="FFFF00"/>
                </a:solidFill>
              </a:rPr>
              <a:t>. разред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65304"/>
            <a:ext cx="341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err="1" smtClean="0"/>
              <a:t>Вјероучитељ</a:t>
            </a:r>
            <a:r>
              <a:rPr lang="sr-Cyrl-RS" dirty="0" smtClean="0"/>
              <a:t> Драган Ђурић</a:t>
            </a:r>
            <a:endParaRPr lang="sr-Latn-RS" dirty="0" smtClean="0"/>
          </a:p>
          <a:p>
            <a:pPr algn="ctr"/>
            <a:r>
              <a:rPr lang="sr-Latn-RS" dirty="0" smtClean="0"/>
              <a:t>www.vjeronauka.net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5" y="-23698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F95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F95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7898" y="1137518"/>
            <a:ext cx="345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6600">
                  <a:solidFill>
                    <a:srgbClr val="2F4C2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2F4C26"/>
                  </a:outerShdw>
                </a:effectLst>
              </a:rPr>
              <a:t>ТРЕБНИК</a:t>
            </a:r>
            <a:endParaRPr lang="en-US" sz="5400" b="1" dirty="0">
              <a:ln w="6600">
                <a:solidFill>
                  <a:srgbClr val="2F4C2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2F4C26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1" y="2190456"/>
            <a:ext cx="2520280" cy="4006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8088" y="1196752"/>
            <a:ext cx="3600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Требник</a:t>
            </a:r>
            <a:r>
              <a:rPr lang="ru-RU" sz="2000" dirty="0"/>
              <a:t> је православна </a:t>
            </a:r>
            <a:r>
              <a:rPr lang="ru-RU" sz="2000" u="sng" dirty="0">
                <a:solidFill>
                  <a:srgbClr val="00B0F0"/>
                </a:solidFill>
              </a:rPr>
              <a:t>богослужбена књига </a:t>
            </a:r>
            <a:r>
              <a:rPr lang="sr-Latn-RS" sz="2000" u="sng" dirty="0" smtClean="0">
                <a:solidFill>
                  <a:srgbClr val="00B0F0"/>
                </a:solidFill>
              </a:rPr>
              <a:t>,</a:t>
            </a:r>
            <a:r>
              <a:rPr lang="ru-RU" sz="2000" dirty="0" smtClean="0"/>
              <a:t>која </a:t>
            </a:r>
            <a:r>
              <a:rPr lang="ru-RU" sz="2000" dirty="0"/>
              <a:t>садржи изложење свештенодејстава и </a:t>
            </a:r>
            <a:r>
              <a:rPr lang="ru-RU" sz="2000" dirty="0" smtClean="0"/>
              <a:t>молитвословља</a:t>
            </a:r>
            <a:r>
              <a:rPr lang="sr-Latn-RS" sz="2000" dirty="0" smtClean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која се обављају за потребу и по </a:t>
            </a:r>
            <a:r>
              <a:rPr lang="ru-RU" sz="2000" dirty="0" smtClean="0"/>
              <a:t>захтјеву </a:t>
            </a:r>
            <a:r>
              <a:rPr lang="ru-RU" sz="2000" dirty="0"/>
              <a:t>једног или више лица, у одређеним околностима. У таква свештенодејства </a:t>
            </a:r>
            <a:r>
              <a:rPr lang="ru-RU" sz="2000" dirty="0" smtClean="0"/>
              <a:t>спадају, пр</a:t>
            </a:r>
            <a:r>
              <a:rPr lang="sr-Cyrl-RS" sz="2000" dirty="0" err="1" smtClean="0"/>
              <a:t>иј</a:t>
            </a:r>
            <a:r>
              <a:rPr lang="ru-RU" sz="2000" dirty="0" smtClean="0"/>
              <a:t>е свега, </a:t>
            </a:r>
            <a:r>
              <a:rPr lang="ru-RU" sz="2000" dirty="0"/>
              <a:t>чинови свих Светих </a:t>
            </a:r>
            <a:r>
              <a:rPr lang="en-US" sz="2000" dirty="0" smtClean="0"/>
              <a:t>t</a:t>
            </a:r>
            <a:r>
              <a:rPr lang="ru-RU" sz="2000" dirty="0" smtClean="0"/>
              <a:t>ајни</a:t>
            </a:r>
            <a:r>
              <a:rPr lang="ru-RU" sz="2000" dirty="0"/>
              <a:t>, затим чинови погребења упокојених, освећења воде, монашење, освећења храмова и многи </a:t>
            </a:r>
            <a:r>
              <a:rPr lang="ru-RU" sz="2000" dirty="0" smtClean="0"/>
              <a:t>други. </a:t>
            </a:r>
            <a:endParaRPr lang="sr-Latn-RS" sz="2000" dirty="0"/>
          </a:p>
        </p:txBody>
      </p:sp>
    </p:spTree>
    <p:extLst>
      <p:ext uri="{BB962C8B-B14F-4D97-AF65-F5344CB8AC3E}">
        <p14:creationId xmlns="" xmlns:p14="http://schemas.microsoft.com/office/powerpoint/2010/main" val="4293958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1.11111E-6 L 1.25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3472" y="62068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000" u="sng" dirty="0" smtClean="0">
                <a:solidFill>
                  <a:srgbClr val="FF0000"/>
                </a:solidFill>
                <a:ea typeface="+mj-ea"/>
                <a:cs typeface="+mj-cs"/>
              </a:rPr>
              <a:t>ОСТАЛИ ОБРЕДИ И МОЛИТВОСЛОВЉА</a:t>
            </a:r>
            <a:endParaRPr lang="sr-Latn-RS" sz="1200" u="sng" dirty="0"/>
          </a:p>
        </p:txBody>
      </p:sp>
      <p:sp>
        <p:nvSpPr>
          <p:cNvPr id="4" name="Rectangle 3"/>
          <p:cNvSpPr/>
          <p:nvPr/>
        </p:nvSpPr>
        <p:spPr>
          <a:xfrm>
            <a:off x="1343472" y="1340768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Освећење храма</a:t>
            </a: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,</a:t>
            </a:r>
            <a:endParaRPr lang="sr-Cyrl-RS" sz="2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342900" indent="-342900" algn="ctr"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Освећење звона</a:t>
            </a: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,</a:t>
            </a:r>
            <a:endParaRPr lang="sr-Cyrl-RS" sz="2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342900" indent="-342900" algn="ctr"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Освећење кољива, грожђа, бадњака…</a:t>
            </a:r>
          </a:p>
          <a:p>
            <a:pPr marL="285750" indent="-285750" algn="ctr">
              <a:buFontTx/>
              <a:buChar char="-"/>
            </a:pP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Монашки постриг</a:t>
            </a: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,</a:t>
            </a:r>
            <a:endParaRPr lang="sr-Cyrl-RS" sz="24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285750" indent="-285750" algn="ctr">
              <a:buFontTx/>
              <a:buChar char="-"/>
            </a:pPr>
            <a:r>
              <a:rPr lang="sr-Cyrl-RS" sz="2400" dirty="0" err="1" smtClean="0">
                <a:solidFill>
                  <a:srgbClr val="FF0000"/>
                </a:solidFill>
                <a:ea typeface="+mj-ea"/>
                <a:cs typeface="+mj-cs"/>
              </a:rPr>
              <a:t>Молитвословља</a:t>
            </a: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 у </a:t>
            </a:r>
            <a:r>
              <a:rPr lang="sr-Cyrl-RS" sz="2400" dirty="0" err="1" smtClean="0">
                <a:solidFill>
                  <a:srgbClr val="FF0000"/>
                </a:solidFill>
                <a:ea typeface="+mj-ea"/>
                <a:cs typeface="+mj-cs"/>
              </a:rPr>
              <a:t>вријеме</a:t>
            </a:r>
            <a:r>
              <a:rPr lang="sr-Cyrl-RS" sz="2400" dirty="0" smtClean="0">
                <a:solidFill>
                  <a:srgbClr val="FF0000"/>
                </a:solidFill>
                <a:ea typeface="+mj-ea"/>
                <a:cs typeface="+mj-cs"/>
              </a:rPr>
              <a:t> разних невоља: суше, глади…</a:t>
            </a:r>
            <a:endParaRPr lang="sr-Latn-R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0" y="4373217"/>
            <a:ext cx="3048449" cy="202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052736"/>
            <a:ext cx="3882474" cy="194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760" y="3212976"/>
            <a:ext cx="3744416" cy="27939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80176" y="5916810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/>
              <a:t>Монашки постриг</a:t>
            </a:r>
          </a:p>
        </p:txBody>
      </p:sp>
      <p:sp>
        <p:nvSpPr>
          <p:cNvPr id="9" name="Rectangle 8"/>
          <p:cNvSpPr/>
          <p:nvPr/>
        </p:nvSpPr>
        <p:spPr>
          <a:xfrm>
            <a:off x="7536160" y="683280"/>
            <a:ext cx="202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/>
              <a:t>Освећење храма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7428" y="6281826"/>
            <a:ext cx="197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/>
              <a:t>Освећење звона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81277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4086" y="836712"/>
            <a:ext cx="33682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ДА ПОНОВИМО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7448" y="1525143"/>
            <a:ext cx="410445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1.</a:t>
            </a:r>
            <a:r>
              <a:rPr lang="sr-Cyrl-RS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sr-Cyrl-R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Молитва, пост и </a:t>
            </a:r>
          </a:p>
          <a:p>
            <a:pPr algn="ctr"/>
            <a:r>
              <a:rPr lang="sr-Cyrl-R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чињење добрих </a:t>
            </a:r>
            <a:r>
              <a:rPr lang="sr-Cyrl-R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дјела</a:t>
            </a:r>
            <a:r>
              <a:rPr lang="sr-Cyrl-R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треба да су саставни </a:t>
            </a:r>
            <a:r>
              <a:rPr lang="sr-Cyrl-RS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дио</a:t>
            </a:r>
            <a:r>
              <a:rPr lang="sr-Cyrl-R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живота сваког хришћанина.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4490" y="3629348"/>
            <a:ext cx="466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084" y="3629348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448" y="437933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2. </a:t>
            </a:r>
            <a:r>
              <a:rPr lang="sr-Cyrl-R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Да бисмо постали дио Цркве и Литургије треба да будемо крштени.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5913" y="5609928"/>
            <a:ext cx="466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1084" y="5549786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000524"/>
            <a:ext cx="3964089" cy="2525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531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33333E-6 L 3.33333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27448" y="980728"/>
            <a:ext cx="40324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Задатак</a:t>
            </a:r>
            <a:r>
              <a:rPr lang="sr-Latn-R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sr-Cyrl-R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</a:t>
            </a:r>
            <a:r>
              <a:rPr lang="sr-Cyrl-R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домаћи рад!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724" y="2348880"/>
            <a:ext cx="4063934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Одговори</a:t>
            </a:r>
            <a:endParaRPr lang="sr-Cyrl-R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sr-Cyrl-R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три</a:t>
            </a:r>
            <a:r>
              <a:rPr lang="sr-Cyrl-R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sr-Cyrl-R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итања</a:t>
            </a:r>
          </a:p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уџбенику</a:t>
            </a:r>
          </a:p>
          <a:p>
            <a:pPr algn="ctr"/>
            <a:r>
              <a:rPr lang="sr-Cyrl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sr-Cyrl-R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 90. стр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sr-Cyrl-R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sr-Latn-RS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2104" y="1340768"/>
            <a:ext cx="35187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Чувајте се </a:t>
            </a:r>
          </a:p>
          <a:p>
            <a:pPr algn="ctr"/>
            <a:r>
              <a:rPr lang="sr-Cyrl-BA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учите!</a:t>
            </a:r>
          </a:p>
          <a:p>
            <a:pPr algn="ctr"/>
            <a:r>
              <a:rPr lang="sr-Cyrl-BA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ЗБОГОМ!</a:t>
            </a:r>
            <a:endParaRPr lang="sr-Latn-RS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932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8187" y="858116"/>
            <a:ext cx="9100130" cy="492125"/>
          </a:xfrm>
        </p:spPr>
        <p:txBody>
          <a:bodyPr>
            <a:noAutofit/>
          </a:bodyPr>
          <a:lstStyle/>
          <a:p>
            <a:r>
              <a:rPr lang="sr-Cyrl-RS" sz="3600" b="1" dirty="0">
                <a:solidFill>
                  <a:srgbClr val="FF0000"/>
                </a:solidFill>
              </a:rPr>
              <a:t>МОЛИТВА </a:t>
            </a:r>
            <a:r>
              <a:rPr lang="sr-Cyrl-RS" sz="3600" b="1" dirty="0" smtClean="0">
                <a:solidFill>
                  <a:srgbClr val="FF0000"/>
                </a:solidFill>
              </a:rPr>
              <a:t>ПРИЈЕ </a:t>
            </a:r>
            <a:r>
              <a:rPr lang="sr-Cyrl-RS" sz="3600" b="1" dirty="0">
                <a:solidFill>
                  <a:srgbClr val="FF0000"/>
                </a:solidFill>
              </a:rPr>
              <a:t>УЧЕЊА</a:t>
            </a:r>
            <a:br>
              <a:rPr lang="sr-Cyrl-RS" sz="3600" b="1" dirty="0">
                <a:solidFill>
                  <a:srgbClr val="FF0000"/>
                </a:solidFill>
              </a:rPr>
            </a:br>
            <a:endParaRPr lang="sr-Latn-R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486" y="1225550"/>
            <a:ext cx="10649532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Свеблаги </a:t>
            </a:r>
            <a:r>
              <a:rPr lang="ru-RU" sz="4000" b="1" dirty="0">
                <a:solidFill>
                  <a:prstClr val="black"/>
                </a:solidFill>
              </a:rPr>
              <a:t>Господе, пошаљи нам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благодат </a:t>
            </a:r>
            <a:r>
              <a:rPr lang="ru-RU" sz="4000" b="1" dirty="0">
                <a:solidFill>
                  <a:prstClr val="black"/>
                </a:solidFill>
              </a:rPr>
              <a:t>Твог Светог Духа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да </a:t>
            </a:r>
            <a:r>
              <a:rPr lang="ru-RU" sz="4000" b="1" dirty="0">
                <a:solidFill>
                  <a:prstClr val="black"/>
                </a:solidFill>
              </a:rPr>
              <a:t>оснажи наше духовне силе</a:t>
            </a:r>
            <a:r>
              <a:rPr lang="ru-RU" sz="4000" b="1" dirty="0" smtClean="0">
                <a:solidFill>
                  <a:prstClr val="black"/>
                </a:solidFill>
              </a:rPr>
              <a:t>,</a:t>
            </a: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да бисмо </a:t>
            </a:r>
            <a:r>
              <a:rPr lang="ru-RU" sz="4000" b="1" dirty="0">
                <a:solidFill>
                  <a:prstClr val="black"/>
                </a:solidFill>
              </a:rPr>
              <a:t>пазећи на учење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које </a:t>
            </a:r>
            <a:r>
              <a:rPr lang="ru-RU" sz="4000" b="1" dirty="0">
                <a:solidFill>
                  <a:prstClr val="black"/>
                </a:solidFill>
              </a:rPr>
              <a:t>нам се предаје порасли Теби</a:t>
            </a:r>
            <a:r>
              <a:rPr lang="ru-RU" sz="4000" b="1" dirty="0" smtClean="0">
                <a:solidFill>
                  <a:prstClr val="black"/>
                </a:solidFill>
              </a:rPr>
              <a:t>,</a:t>
            </a: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 </a:t>
            </a:r>
            <a:r>
              <a:rPr lang="ru-RU" sz="4000" b="1" dirty="0">
                <a:solidFill>
                  <a:prstClr val="black"/>
                </a:solidFill>
              </a:rPr>
              <a:t>нашем Творцу на славу, </a:t>
            </a:r>
            <a:r>
              <a:rPr lang="ru-RU" sz="4000" b="1" dirty="0" smtClean="0">
                <a:solidFill>
                  <a:prstClr val="black"/>
                </a:solidFill>
              </a:rPr>
              <a:t>родитељима</a:t>
            </a: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 нашим на </a:t>
            </a:r>
            <a:r>
              <a:rPr lang="ru-RU" sz="4000" b="1" dirty="0">
                <a:solidFill>
                  <a:prstClr val="black"/>
                </a:solidFill>
              </a:rPr>
              <a:t>радост, а Цркви и </a:t>
            </a:r>
            <a:r>
              <a:rPr lang="ru-RU" sz="4000" b="1" dirty="0" smtClean="0">
                <a:solidFill>
                  <a:prstClr val="black"/>
                </a:solidFill>
              </a:rPr>
              <a:t>отаџбини </a:t>
            </a:r>
            <a:r>
              <a:rPr lang="ru-RU" sz="4000" b="1" dirty="0">
                <a:solidFill>
                  <a:prstClr val="black"/>
                </a:solidFill>
              </a:rPr>
              <a:t>нашој </a:t>
            </a:r>
            <a:endParaRPr lang="ru-RU" sz="4000" b="1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ru-RU" sz="4000" b="1" dirty="0" smtClean="0">
                <a:solidFill>
                  <a:prstClr val="black"/>
                </a:solidFill>
              </a:rPr>
              <a:t>на </a:t>
            </a:r>
            <a:r>
              <a:rPr lang="ru-RU" sz="4000" b="1" dirty="0">
                <a:solidFill>
                  <a:prstClr val="black"/>
                </a:solidFill>
              </a:rPr>
              <a:t>корист.</a:t>
            </a:r>
          </a:p>
          <a:p>
            <a:pPr defTabSz="457200"/>
            <a:r>
              <a:rPr lang="ru-RU" sz="4800" b="1" dirty="0">
                <a:solidFill>
                  <a:prstClr val="black"/>
                </a:solidFill>
              </a:rPr>
              <a:t/>
            </a:r>
            <a:br>
              <a:rPr lang="ru-RU" sz="4800" b="1" dirty="0">
                <a:solidFill>
                  <a:prstClr val="black"/>
                </a:solidFill>
              </a:rPr>
            </a:br>
            <a:endParaRPr lang="en-US" sz="4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2182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6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00"/>
                            </p:stCondLst>
                            <p:childTnLst>
                              <p:par>
                                <p:cTn id="1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6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40"/>
                            </p:stCondLst>
                            <p:childTnLst>
                              <p:par>
                                <p:cTn id="2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140"/>
                            </p:stCondLst>
                            <p:childTnLst>
                              <p:par>
                                <p:cTn id="23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60"/>
                            </p:stCondLst>
                            <p:childTnLst>
                              <p:par>
                                <p:cTn id="26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030" y="1203039"/>
            <a:ext cx="34532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400" dirty="0" smtClean="0">
                <a:ln w="0"/>
              </a:rPr>
              <a:t>ПРЕТХОДНИ ЧАСОВИ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0344" y="2115454"/>
            <a:ext cx="2990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молитве за </a:t>
            </a:r>
          </a:p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упокојене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3091" y="926041"/>
            <a:ext cx="36867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велико и мало </a:t>
            </a:r>
          </a:p>
          <a:p>
            <a:pPr algn="ctr"/>
            <a:r>
              <a:rPr lang="sr-Cyrl-B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свећење воде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89" y="3581867"/>
            <a:ext cx="3699336" cy="232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326" y="2152709"/>
            <a:ext cx="3743260" cy="25925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66720" y="5411223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ДРУГИ ЦРКВЕНИ </a:t>
            </a:r>
            <a:r>
              <a:rPr lang="sr-Cyrl-RS" sz="2400" b="1" dirty="0">
                <a:solidFill>
                  <a:srgbClr val="FF0000"/>
                </a:solidFill>
              </a:rPr>
              <a:t>ОБРЕДИ</a:t>
            </a:r>
            <a:br>
              <a:rPr lang="sr-Cyrl-RS" sz="2400" b="1" dirty="0">
                <a:solidFill>
                  <a:srgbClr val="FF0000"/>
                </a:solidFill>
              </a:rPr>
            </a:br>
            <a:r>
              <a:rPr lang="sr-Cyrl-RS" sz="2400" b="1" dirty="0">
                <a:solidFill>
                  <a:srgbClr val="FF0000"/>
                </a:solidFill>
              </a:rPr>
              <a:t>И МОЛИТВЕ</a:t>
            </a:r>
            <a:endParaRPr lang="sr-Latn-RS" sz="2400" dirty="0"/>
          </a:p>
        </p:txBody>
      </p:sp>
      <p:sp>
        <p:nvSpPr>
          <p:cNvPr id="10" name="Rectangle 9"/>
          <p:cNvSpPr/>
          <p:nvPr/>
        </p:nvSpPr>
        <p:spPr>
          <a:xfrm>
            <a:off x="8082205" y="4797941"/>
            <a:ext cx="14175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ДАНАС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776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652" y="1406058"/>
            <a:ext cx="2566003" cy="6491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КРШТЕЊЕ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9105" y="4317182"/>
            <a:ext cx="42553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Црква</a:t>
            </a:r>
            <a:r>
              <a:rPr lang="sr-Latn-R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sr-Latn-R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заједница </a:t>
            </a:r>
          </a:p>
          <a:p>
            <a:pPr algn="ctr"/>
            <a:r>
              <a:rPr lang="sr-Cyrl-B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sr-Cyrl-B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јерних </a:t>
            </a:r>
            <a:r>
              <a:rPr lang="sr-Cyrl-BA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људи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0400" y="2175929"/>
            <a:ext cx="3950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крштењем </a:t>
            </a:r>
          </a:p>
          <a:p>
            <a:pPr algn="ctr"/>
            <a:r>
              <a:rPr lang="sr-Cyrl-BA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постајемо</a:t>
            </a:r>
          </a:p>
          <a:p>
            <a:pPr algn="ctr"/>
            <a:r>
              <a:rPr lang="sr-Cyrl-B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</a:t>
            </a:r>
            <a:r>
              <a:rPr lang="sr-Cyrl-BA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ланови Цркве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836712"/>
            <a:ext cx="3600400" cy="40419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16080" y="4909030"/>
            <a:ext cx="4032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КРШТЕЊЕ СЕ ОБАВЉА ЧЕТРДЕСЕТИ ДАН ПО РОЂЕЊУ.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0493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50902" y="980916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То уље се спрема једном годишње и на Велики четвртак га освештава </a:t>
            </a:r>
          </a:p>
          <a:p>
            <a:pPr lvl="0" algn="ctr"/>
            <a:r>
              <a:rPr lang="sr-Cyrl-RS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атријарх и</a:t>
            </a:r>
            <a:r>
              <a:rPr lang="en-U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оно се зове МИРО. </a:t>
            </a:r>
            <a:endParaRPr lang="en-US" sz="4000" b="1" dirty="0">
              <a:ln w="12700">
                <a:solidFill>
                  <a:srgbClr val="4E3366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174" y="1171424"/>
            <a:ext cx="4032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МИРОПОМАЗАЊЕ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552" y="1891391"/>
            <a:ext cx="40324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Одмах након крштења </a:t>
            </a:r>
            <a:r>
              <a:rPr lang="sr-Cyrl-BA" sz="32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новокрштени</a:t>
            </a:r>
            <a:r>
              <a:rPr lang="sr-Cyrl-BA" sz="32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се помазује посебним уљем.</a:t>
            </a:r>
            <a:endParaRPr lang="en-US" sz="32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6" y="4581128"/>
            <a:ext cx="3816424" cy="1752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99" y="3669390"/>
            <a:ext cx="3881851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2763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2763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448" y="814016"/>
            <a:ext cx="40324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ИСПОВИЈЕСТ И ПРИЧЕШЋЕ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448" y="1729549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Након крштења</a:t>
            </a:r>
          </a:p>
          <a:p>
            <a:pPr lvl="0" algn="ctr"/>
            <a:r>
              <a:rPr lang="sr-Cyrl-RS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очиње редовно</a:t>
            </a:r>
          </a:p>
          <a:p>
            <a:pPr lvl="0" algn="ctr"/>
            <a:r>
              <a:rPr lang="sr-Cyrl-RS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п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ричешћивање, а у току одрастања и </a:t>
            </a:r>
            <a:r>
              <a:rPr lang="sr-Cyrl-RS" sz="2800" b="1" dirty="0" err="1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исповиједање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sr-Cyrl-RS" sz="2800" b="1" dirty="0" err="1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гријехова</a:t>
            </a:r>
            <a:r>
              <a:rPr lang="sr-Cyrl-RS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endParaRPr lang="en-US" sz="2800" b="1" dirty="0">
              <a:ln w="12700">
                <a:solidFill>
                  <a:srgbClr val="4E3366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407205"/>
            <a:ext cx="2861890" cy="1946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4498" y="980728"/>
            <a:ext cx="4176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Cyrl-BA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Молитва, пост и чињење</a:t>
            </a:r>
            <a:r>
              <a:rPr lang="sr-Cyrl-BA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добрих</a:t>
            </a:r>
          </a:p>
          <a:p>
            <a:pPr lvl="0" algn="ctr"/>
            <a:r>
              <a:rPr lang="sr-Cyrl-BA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BA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јела, треба да буду</a:t>
            </a:r>
          </a:p>
          <a:p>
            <a:pPr lvl="0" algn="ctr"/>
            <a:r>
              <a:rPr lang="sr-Cyrl-BA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sr-Cyrl-BA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 живота сваког</a:t>
            </a:r>
          </a:p>
          <a:p>
            <a:pPr lvl="0" algn="ctr"/>
            <a:r>
              <a:rPr lang="sr-Cyrl-BA" sz="2800" b="1" dirty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sr-Cyrl-BA" sz="2800" b="1" dirty="0" smtClean="0">
                <a:ln w="12700">
                  <a:solidFill>
                    <a:srgbClr val="4E3366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ришћанина.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429000"/>
            <a:ext cx="3769284" cy="2823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089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7548" y="822355"/>
            <a:ext cx="1264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БРАК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1729" y="1410005"/>
            <a:ext cx="42484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Брак је Света тајна.</a:t>
            </a:r>
            <a:endParaRPr lang="en-US" sz="3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440" y="4116411"/>
            <a:ext cx="42484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Христос је заједницу</a:t>
            </a:r>
          </a:p>
          <a:p>
            <a:pPr algn="ctr"/>
            <a:r>
              <a:rPr lang="sr-Cyrl-BA" sz="3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</a:t>
            </a:r>
            <a:r>
              <a:rPr lang="sr-Cyrl-BA" sz="3200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ужа и жене благословио у Кани</a:t>
            </a:r>
          </a:p>
          <a:p>
            <a:pPr algn="ctr"/>
            <a:r>
              <a:rPr lang="sr-Cyrl-BA" sz="320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Галилејској</a:t>
            </a:r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sz="3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96752"/>
            <a:ext cx="3909898" cy="2367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066597"/>
            <a:ext cx="3672408" cy="20826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6793" y="3933056"/>
            <a:ext cx="42484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Породица</a:t>
            </a:r>
            <a:r>
              <a:rPr lang="sr-Latn-RS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уз Божји благослов након црквеног вјенчања</a:t>
            </a:r>
            <a:r>
              <a:rPr lang="sr-Latn-RS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</a:t>
            </a:r>
            <a:r>
              <a:rPr lang="sr-Cyrl-BA" sz="32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постаје мала црква.</a:t>
            </a:r>
            <a:endParaRPr lang="en-US" sz="32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529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5440" y="1045298"/>
            <a:ext cx="424847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n w="13462">
                  <a:solidFill>
                    <a:srgbClr val="9999CC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B2ADB8"/>
                  </a:outerShdw>
                </a:effectLst>
              </a:rPr>
              <a:t>То значи да је дом мали храм, који се освећује приликом усељења. </a:t>
            </a:r>
            <a:endParaRPr lang="en-US" sz="2800" dirty="0" smtClean="0">
              <a:ln w="13462">
                <a:solidFill>
                  <a:srgbClr val="9999CC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B2ADB8"/>
                </a:outerShdw>
              </a:effectLst>
            </a:endParaRPr>
          </a:p>
          <a:p>
            <a:pPr algn="ctr"/>
            <a:r>
              <a:rPr lang="sr-Cyrl-BA" sz="2800" dirty="0" smtClean="0">
                <a:ln w="13462">
                  <a:solidFill>
                    <a:srgbClr val="9999CC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B2ADB8"/>
                  </a:outerShdw>
                </a:effectLst>
              </a:rPr>
              <a:t>У породичном дому треба да читамо Свето писмо и молитве из молитвеника.</a:t>
            </a:r>
            <a:endParaRPr lang="en-US" sz="2800" dirty="0">
              <a:ln w="13462">
                <a:solidFill>
                  <a:srgbClr val="9999CC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B2ADB8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9113" y="3645024"/>
            <a:ext cx="42484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dirty="0" smtClean="0">
                <a:ln w="13462">
                  <a:solidFill>
                    <a:srgbClr val="9999CC"/>
                  </a:solidFill>
                  <a:prstDash val="solid"/>
                </a:ln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B2ADB8"/>
                  </a:outerShdw>
                </a:effectLst>
              </a:rPr>
              <a:t>Свештеник освећује и породичне иконе, свијеће, тамјан, со и брашно.</a:t>
            </a:r>
            <a:endParaRPr lang="en-US" sz="3200" dirty="0">
              <a:ln w="13462">
                <a:solidFill>
                  <a:srgbClr val="9999CC"/>
                </a:solidFill>
                <a:prstDash val="solid"/>
              </a:ln>
              <a:solidFill>
                <a:srgbClr val="000000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B2ADB8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268760"/>
            <a:ext cx="3834538" cy="201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4221088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612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2384" y="799470"/>
            <a:ext cx="37785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ЈЕЛЕОСВЕЋЕЊЕ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5440" y="1384245"/>
            <a:ext cx="424847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У случају болести</a:t>
            </a:r>
          </a:p>
          <a:p>
            <a:pPr algn="ctr"/>
            <a:r>
              <a:rPr lang="sr-Cyrl-BA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п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равославним </a:t>
            </a:r>
          </a:p>
          <a:p>
            <a:pPr algn="ctr"/>
            <a:r>
              <a:rPr lang="sr-Cyrl-BA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х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ришћанима </a:t>
            </a:r>
          </a:p>
          <a:p>
            <a:pPr algn="ctr"/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читају се молитве </a:t>
            </a:r>
          </a:p>
          <a:p>
            <a:pPr algn="ctr"/>
            <a:r>
              <a:rPr lang="sr-Cyrl-BA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з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а </a:t>
            </a:r>
            <a:r>
              <a:rPr lang="sr-Cyrl-BA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оздрављење</a:t>
            </a:r>
          </a:p>
          <a:p>
            <a:pPr algn="ctr"/>
            <a:r>
              <a:rPr lang="sr-Cyrl-BA" sz="28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 у храму 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или код куће.</a:t>
            </a:r>
            <a:endParaRPr lang="en-US" sz="2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4132684"/>
            <a:ext cx="3528392" cy="22396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2290" y="892276"/>
            <a:ext cx="4248471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Молитва за оздрављење која се чита и на којој се освећује уље за помазивање</a:t>
            </a:r>
          </a:p>
          <a:p>
            <a:pPr algn="ctr"/>
            <a:r>
              <a:rPr lang="sr-Cyrl-BA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б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олесника зове </a:t>
            </a:r>
            <a:r>
              <a:rPr lang="sr-Cyrl-BA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се </a:t>
            </a:r>
            <a:r>
              <a:rPr lang="sr-Cyrl-BA" sz="24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ЈЕЛЕОСВЕЋЕЊЕ</a:t>
            </a:r>
            <a:r>
              <a:rPr lang="sr-Cyrl-BA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.</a:t>
            </a:r>
            <a:endParaRPr lang="en-US" sz="28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757" y="4200192"/>
            <a:ext cx="3761539" cy="19593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854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Anim-11_Stage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nota zelena">
  <a:themeElements>
    <a:clrScheme name="Office Theme 2">
      <a:dk1>
        <a:srgbClr val="000000"/>
      </a:dk1>
      <a:lt1>
        <a:srgbClr val="66FF99"/>
      </a:lt1>
      <a:dk2>
        <a:srgbClr val="000000"/>
      </a:dk2>
      <a:lt2>
        <a:srgbClr val="CCCCCC"/>
      </a:lt2>
      <a:accent1>
        <a:srgbClr val="3691C2"/>
      </a:accent1>
      <a:accent2>
        <a:srgbClr val="659A2A"/>
      </a:accent2>
      <a:accent3>
        <a:srgbClr val="B8FFCA"/>
      </a:accent3>
      <a:accent4>
        <a:srgbClr val="000000"/>
      </a:accent4>
      <a:accent5>
        <a:srgbClr val="AEC7DD"/>
      </a:accent5>
      <a:accent6>
        <a:srgbClr val="5B8B25"/>
      </a:accent6>
      <a:hlink>
        <a:srgbClr val="8570B8"/>
      </a:hlink>
      <a:folHlink>
        <a:srgbClr val="2A9A51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66FF99"/>
      </a:lt1>
      <a:dk2>
        <a:srgbClr val="000000"/>
      </a:dk2>
      <a:lt2>
        <a:srgbClr val="CCCCCC"/>
      </a:lt2>
      <a:accent1>
        <a:srgbClr val="3691C2"/>
      </a:accent1>
      <a:accent2>
        <a:srgbClr val="659A2A"/>
      </a:accent2>
      <a:accent3>
        <a:srgbClr val="B8FFCA"/>
      </a:accent3>
      <a:accent4>
        <a:srgbClr val="000000"/>
      </a:accent4>
      <a:accent5>
        <a:srgbClr val="AEC7DD"/>
      </a:accent5>
      <a:accent6>
        <a:srgbClr val="5B8B25"/>
      </a:accent6>
      <a:hlink>
        <a:srgbClr val="8570B8"/>
      </a:hlink>
      <a:folHlink>
        <a:srgbClr val="2A9A5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B8FFCA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B8FFCA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B8FFCA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FF99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B8FFCA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852C"/>
        </a:accent1>
        <a:accent2>
          <a:srgbClr val="00C241"/>
        </a:accent2>
        <a:accent3>
          <a:srgbClr val="FFFFFF"/>
        </a:accent3>
        <a:accent4>
          <a:srgbClr val="000000"/>
        </a:accent4>
        <a:accent5>
          <a:srgbClr val="AAC2AC"/>
        </a:accent5>
        <a:accent6>
          <a:srgbClr val="00B03A"/>
        </a:accent6>
        <a:hlink>
          <a:srgbClr val="006622"/>
        </a:hlink>
        <a:folHlink>
          <a:srgbClr val="307A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691C2"/>
        </a:accent1>
        <a:accent2>
          <a:srgbClr val="659A2A"/>
        </a:accent2>
        <a:accent3>
          <a:srgbClr val="FFFFFF"/>
        </a:accent3>
        <a:accent4>
          <a:srgbClr val="000000"/>
        </a:accent4>
        <a:accent5>
          <a:srgbClr val="AEC7DD"/>
        </a:accent5>
        <a:accent6>
          <a:srgbClr val="5B8B25"/>
        </a:accent6>
        <a:hlink>
          <a:srgbClr val="8570B8"/>
        </a:hlink>
        <a:folHlink>
          <a:srgbClr val="2A9A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B07545"/>
        </a:accent1>
        <a:accent2>
          <a:srgbClr val="2A9A51"/>
        </a:accent2>
        <a:accent3>
          <a:srgbClr val="FFFFFF"/>
        </a:accent3>
        <a:accent4>
          <a:srgbClr val="000000"/>
        </a:accent4>
        <a:accent5>
          <a:srgbClr val="D4BDB0"/>
        </a:accent5>
        <a:accent6>
          <a:srgbClr val="258B49"/>
        </a:accent6>
        <a:hlink>
          <a:srgbClr val="818625"/>
        </a:hlink>
        <a:folHlink>
          <a:srgbClr val="A860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A9A51"/>
        </a:accent1>
        <a:accent2>
          <a:srgbClr val="9A8A2A"/>
        </a:accent2>
        <a:accent3>
          <a:srgbClr val="FFFFFF"/>
        </a:accent3>
        <a:accent4>
          <a:srgbClr val="000000"/>
        </a:accent4>
        <a:accent5>
          <a:srgbClr val="ACCAB3"/>
        </a:accent5>
        <a:accent6>
          <a:srgbClr val="8B7D25"/>
        </a:accent6>
        <a:hlink>
          <a:srgbClr val="826AB8"/>
        </a:hlink>
        <a:folHlink>
          <a:srgbClr val="A66B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vadrat plava">
  <a:themeElements>
    <a:clrScheme name="Office Theme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Default Design">
  <a:themeElements>
    <a:clrScheme name="1_Default Design 2">
      <a:dk1>
        <a:srgbClr val="333333"/>
      </a:dk1>
      <a:lt1>
        <a:srgbClr val="FFFFFF"/>
      </a:lt1>
      <a:dk2>
        <a:srgbClr val="003366"/>
      </a:dk2>
      <a:lt2>
        <a:srgbClr val="FFFFFF"/>
      </a:lt2>
      <a:accent1>
        <a:srgbClr val="ACAAF2"/>
      </a:accent1>
      <a:accent2>
        <a:srgbClr val="73D1C9"/>
      </a:accent2>
      <a:accent3>
        <a:srgbClr val="AAADB8"/>
      </a:accent3>
      <a:accent4>
        <a:srgbClr val="DADADA"/>
      </a:accent4>
      <a:accent5>
        <a:srgbClr val="D2D2F7"/>
      </a:accent5>
      <a:accent6>
        <a:srgbClr val="68BDB6"/>
      </a:accent6>
      <a:hlink>
        <a:srgbClr val="AACEF2"/>
      </a:hlink>
      <a:folHlink>
        <a:srgbClr val="D9C7E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7EB2E6"/>
        </a:accent1>
        <a:accent2>
          <a:srgbClr val="95BDE6"/>
        </a:accent2>
        <a:accent3>
          <a:srgbClr val="AAADB8"/>
        </a:accent3>
        <a:accent4>
          <a:srgbClr val="DADADA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ACAAF2"/>
        </a:accent1>
        <a:accent2>
          <a:srgbClr val="73D1C9"/>
        </a:accent2>
        <a:accent3>
          <a:srgbClr val="AAADB8"/>
        </a:accent3>
        <a:accent4>
          <a:srgbClr val="DADADA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E0C170"/>
        </a:accent1>
        <a:accent2>
          <a:srgbClr val="82B8ED"/>
        </a:accent2>
        <a:accent3>
          <a:srgbClr val="AAADB8"/>
        </a:accent3>
        <a:accent4>
          <a:srgbClr val="DADADA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3366"/>
        </a:dk2>
        <a:lt2>
          <a:srgbClr val="FFFFFF"/>
        </a:lt2>
        <a:accent1>
          <a:srgbClr val="C5D96C"/>
        </a:accent1>
        <a:accent2>
          <a:srgbClr val="EDB877"/>
        </a:accent2>
        <a:accent3>
          <a:srgbClr val="AAADB8"/>
        </a:accent3>
        <a:accent4>
          <a:srgbClr val="DADADA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EB2E6"/>
        </a:accent1>
        <a:accent2>
          <a:srgbClr val="95BDE6"/>
        </a:accent2>
        <a:accent3>
          <a:srgbClr val="FFFFFF"/>
        </a:accent3>
        <a:accent4>
          <a:srgbClr val="000000"/>
        </a:accent4>
        <a:accent5>
          <a:srgbClr val="C0D5F0"/>
        </a:accent5>
        <a:accent6>
          <a:srgbClr val="87ABD0"/>
        </a:accent6>
        <a:hlink>
          <a:srgbClr val="AACEF2"/>
        </a:hlink>
        <a:folHlink>
          <a:srgbClr val="B6D4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CAAF2"/>
        </a:accent1>
        <a:accent2>
          <a:srgbClr val="73D1C9"/>
        </a:accent2>
        <a:accent3>
          <a:srgbClr val="FFFFFF"/>
        </a:accent3>
        <a:accent4>
          <a:srgbClr val="000000"/>
        </a:accent4>
        <a:accent5>
          <a:srgbClr val="D2D2F7"/>
        </a:accent5>
        <a:accent6>
          <a:srgbClr val="68BDB6"/>
        </a:accent6>
        <a:hlink>
          <a:srgbClr val="AACEF2"/>
        </a:hlink>
        <a:folHlink>
          <a:srgbClr val="D9C7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0C170"/>
        </a:accent1>
        <a:accent2>
          <a:srgbClr val="82B8ED"/>
        </a:accent2>
        <a:accent3>
          <a:srgbClr val="FFFFFF"/>
        </a:accent3>
        <a:accent4>
          <a:srgbClr val="000000"/>
        </a:accent4>
        <a:accent5>
          <a:srgbClr val="EDDDBB"/>
        </a:accent5>
        <a:accent6>
          <a:srgbClr val="75A6D7"/>
        </a:accent6>
        <a:hlink>
          <a:srgbClr val="E0DD9D"/>
        </a:hlink>
        <a:folHlink>
          <a:srgbClr val="EDC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5D96C"/>
        </a:accent1>
        <a:accent2>
          <a:srgbClr val="EDB877"/>
        </a:accent2>
        <a:accent3>
          <a:srgbClr val="FFFFFF"/>
        </a:accent3>
        <a:accent4>
          <a:srgbClr val="000000"/>
        </a:accent4>
        <a:accent5>
          <a:srgbClr val="DFE9BA"/>
        </a:accent5>
        <a:accent6>
          <a:srgbClr val="D7A66B"/>
        </a:accent6>
        <a:hlink>
          <a:srgbClr val="EBD3E5"/>
        </a:hlink>
        <a:folHlink>
          <a:srgbClr val="AACE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zelena sa cvjeticima">
  <a:themeElements>
    <a:clrScheme name="Office Theme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Default Design">
  <a:themeElements>
    <a:clrScheme name="1_Default Design 2">
      <a:dk1>
        <a:srgbClr val="333333"/>
      </a:dk1>
      <a:lt1>
        <a:srgbClr val="FFFFFF"/>
      </a:lt1>
      <a:dk2>
        <a:srgbClr val="009900"/>
      </a:dk2>
      <a:lt2>
        <a:srgbClr val="FFFFFF"/>
      </a:lt2>
      <a:accent1>
        <a:srgbClr val="88E2FF"/>
      </a:accent1>
      <a:accent2>
        <a:srgbClr val="C8ED57"/>
      </a:accent2>
      <a:accent3>
        <a:srgbClr val="AACAAA"/>
      </a:accent3>
      <a:accent4>
        <a:srgbClr val="DADADA"/>
      </a:accent4>
      <a:accent5>
        <a:srgbClr val="C3EEFF"/>
      </a:accent5>
      <a:accent6>
        <a:srgbClr val="B5D74E"/>
      </a:accent6>
      <a:hlink>
        <a:srgbClr val="FFE36E"/>
      </a:hlink>
      <a:folHlink>
        <a:srgbClr val="76F77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00FF00"/>
        </a:accent1>
        <a:accent2>
          <a:srgbClr val="50E050"/>
        </a:accent2>
        <a:accent3>
          <a:srgbClr val="AACAAA"/>
        </a:accent3>
        <a:accent4>
          <a:srgbClr val="DADADA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88E2FF"/>
        </a:accent1>
        <a:accent2>
          <a:srgbClr val="C8ED57"/>
        </a:accent2>
        <a:accent3>
          <a:srgbClr val="AACAAA"/>
        </a:accent3>
        <a:accent4>
          <a:srgbClr val="DADADA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FFD7EE"/>
        </a:accent1>
        <a:accent2>
          <a:srgbClr val="DDD6FF"/>
        </a:accent2>
        <a:accent3>
          <a:srgbClr val="AACAAA"/>
        </a:accent3>
        <a:accent4>
          <a:srgbClr val="DADADA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00"/>
        </a:dk2>
        <a:lt2>
          <a:srgbClr val="FFFFFF"/>
        </a:lt2>
        <a:accent1>
          <a:srgbClr val="95F095"/>
        </a:accent1>
        <a:accent2>
          <a:srgbClr val="D9D1FF"/>
        </a:accent2>
        <a:accent3>
          <a:srgbClr val="AACAAA"/>
        </a:accent3>
        <a:accent4>
          <a:srgbClr val="DADADA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FF00"/>
        </a:accent1>
        <a:accent2>
          <a:srgbClr val="50E050"/>
        </a:accent2>
        <a:accent3>
          <a:srgbClr val="FFFFFF"/>
        </a:accent3>
        <a:accent4>
          <a:srgbClr val="000000"/>
        </a:accent4>
        <a:accent5>
          <a:srgbClr val="AAFFAA"/>
        </a:accent5>
        <a:accent6>
          <a:srgbClr val="48CB48"/>
        </a:accent6>
        <a:hlink>
          <a:srgbClr val="D6FFD6"/>
        </a:hlink>
        <a:folHlink>
          <a:srgbClr val="A8E0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E2FF"/>
        </a:accent1>
        <a:accent2>
          <a:srgbClr val="C8ED57"/>
        </a:accent2>
        <a:accent3>
          <a:srgbClr val="FFFFFF"/>
        </a:accent3>
        <a:accent4>
          <a:srgbClr val="000000"/>
        </a:accent4>
        <a:accent5>
          <a:srgbClr val="C3EEFF"/>
        </a:accent5>
        <a:accent6>
          <a:srgbClr val="B5D74E"/>
        </a:accent6>
        <a:hlink>
          <a:srgbClr val="FFE36E"/>
        </a:hlink>
        <a:folHlink>
          <a:srgbClr val="76F7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7EE"/>
        </a:accent1>
        <a:accent2>
          <a:srgbClr val="DDD6FF"/>
        </a:accent2>
        <a:accent3>
          <a:srgbClr val="FFFFFF"/>
        </a:accent3>
        <a:accent4>
          <a:srgbClr val="000000"/>
        </a:accent4>
        <a:accent5>
          <a:srgbClr val="FFE8F5"/>
        </a:accent5>
        <a:accent6>
          <a:srgbClr val="C8C2E7"/>
        </a:accent6>
        <a:hlink>
          <a:srgbClr val="8CED8C"/>
        </a:hlink>
        <a:folHlink>
          <a:srgbClr val="FFB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5F095"/>
        </a:accent1>
        <a:accent2>
          <a:srgbClr val="D9D1FF"/>
        </a:accent2>
        <a:accent3>
          <a:srgbClr val="FFFFFF"/>
        </a:accent3>
        <a:accent4>
          <a:srgbClr val="000000"/>
        </a:accent4>
        <a:accent5>
          <a:srgbClr val="C8F6C8"/>
        </a:accent5>
        <a:accent6>
          <a:srgbClr val="C4BDE7"/>
        </a:accent6>
        <a:hlink>
          <a:srgbClr val="FAC0C0"/>
        </a:hlink>
        <a:folHlink>
          <a:srgbClr val="FAE1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lila">
  <a:themeElements>
    <a:clrScheme name="Default Design 2">
      <a:dk1>
        <a:srgbClr val="000000"/>
      </a:dk1>
      <a:lt1>
        <a:srgbClr val="9999CC"/>
      </a:lt1>
      <a:dk2>
        <a:srgbClr val="000000"/>
      </a:dk2>
      <a:lt2>
        <a:srgbClr val="666666"/>
      </a:lt2>
      <a:accent1>
        <a:srgbClr val="4E3366"/>
      </a:accent1>
      <a:accent2>
        <a:srgbClr val="2F4C26"/>
      </a:accent2>
      <a:accent3>
        <a:srgbClr val="CACAE2"/>
      </a:accent3>
      <a:accent4>
        <a:srgbClr val="000000"/>
      </a:accent4>
      <a:accent5>
        <a:srgbClr val="B2ADB8"/>
      </a:accent5>
      <a:accent6>
        <a:srgbClr val="2A4421"/>
      </a:accent6>
      <a:hlink>
        <a:srgbClr val="334D66"/>
      </a:hlink>
      <a:folHlink>
        <a:srgbClr val="3333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868CA"/>
        </a:accent1>
        <a:accent2>
          <a:srgbClr val="4444AC"/>
        </a:accent2>
        <a:accent3>
          <a:srgbClr val="CACAE2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E3366"/>
        </a:accent1>
        <a:accent2>
          <a:srgbClr val="2F4C26"/>
        </a:accent2>
        <a:accent3>
          <a:srgbClr val="CACAE2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75033"/>
        </a:accent1>
        <a:accent2>
          <a:srgbClr val="666633"/>
        </a:accent2>
        <a:accent3>
          <a:srgbClr val="CACAE2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6468D"/>
        </a:accent1>
        <a:accent2>
          <a:srgbClr val="375D2E"/>
        </a:accent2>
        <a:accent3>
          <a:srgbClr val="CACAE2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68CA"/>
        </a:accent1>
        <a:accent2>
          <a:srgbClr val="4444AC"/>
        </a:accent2>
        <a:accent3>
          <a:srgbClr val="FFFFFF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E3366"/>
        </a:accent1>
        <a:accent2>
          <a:srgbClr val="2F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75033"/>
        </a:accent1>
        <a:accent2>
          <a:srgbClr val="666633"/>
        </a:accent2>
        <a:accent3>
          <a:srgbClr val="FFFFFF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468D"/>
        </a:accent1>
        <a:accent2>
          <a:srgbClr val="375D2E"/>
        </a:accent2>
        <a:accent3>
          <a:srgbClr val="FFFFFF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9999CC"/>
      </a:lt1>
      <a:dk2>
        <a:srgbClr val="000000"/>
      </a:dk2>
      <a:lt2>
        <a:srgbClr val="666666"/>
      </a:lt2>
      <a:accent1>
        <a:srgbClr val="4E3366"/>
      </a:accent1>
      <a:accent2>
        <a:srgbClr val="2F4C26"/>
      </a:accent2>
      <a:accent3>
        <a:srgbClr val="CACAE2"/>
      </a:accent3>
      <a:accent4>
        <a:srgbClr val="000000"/>
      </a:accent4>
      <a:accent5>
        <a:srgbClr val="B2ADB8"/>
      </a:accent5>
      <a:accent6>
        <a:srgbClr val="2A4421"/>
      </a:accent6>
      <a:hlink>
        <a:srgbClr val="334D66"/>
      </a:hlink>
      <a:folHlink>
        <a:srgbClr val="3333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868CA"/>
        </a:accent1>
        <a:accent2>
          <a:srgbClr val="4444AC"/>
        </a:accent2>
        <a:accent3>
          <a:srgbClr val="CACAE2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E3366"/>
        </a:accent1>
        <a:accent2>
          <a:srgbClr val="2F4C26"/>
        </a:accent2>
        <a:accent3>
          <a:srgbClr val="CACAE2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675033"/>
        </a:accent1>
        <a:accent2>
          <a:srgbClr val="666633"/>
        </a:accent2>
        <a:accent3>
          <a:srgbClr val="CACAE2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CC"/>
        </a:lt1>
        <a:dk2>
          <a:srgbClr val="000000"/>
        </a:dk2>
        <a:lt2>
          <a:srgbClr val="666666"/>
        </a:lt2>
        <a:accent1>
          <a:srgbClr val="46468D"/>
        </a:accent1>
        <a:accent2>
          <a:srgbClr val="375D2E"/>
        </a:accent2>
        <a:accent3>
          <a:srgbClr val="CACAE2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868CA"/>
        </a:accent1>
        <a:accent2>
          <a:srgbClr val="4444AC"/>
        </a:accent2>
        <a:accent3>
          <a:srgbClr val="FFFFFF"/>
        </a:accent3>
        <a:accent4>
          <a:srgbClr val="000000"/>
        </a:accent4>
        <a:accent5>
          <a:srgbClr val="B9B9E1"/>
        </a:accent5>
        <a:accent6>
          <a:srgbClr val="3D3D9B"/>
        </a:accent6>
        <a:hlink>
          <a:srgbClr val="00008D"/>
        </a:hlink>
        <a:folHlink>
          <a:srgbClr val="2929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E3366"/>
        </a:accent1>
        <a:accent2>
          <a:srgbClr val="2F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2A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75033"/>
        </a:accent1>
        <a:accent2>
          <a:srgbClr val="666633"/>
        </a:accent2>
        <a:accent3>
          <a:srgbClr val="FFFFFF"/>
        </a:accent3>
        <a:accent4>
          <a:srgbClr val="000000"/>
        </a:accent4>
        <a:accent5>
          <a:srgbClr val="B8B3AD"/>
        </a:accent5>
        <a:accent6>
          <a:srgbClr val="5C5C2D"/>
        </a:accent6>
        <a:hlink>
          <a:srgbClr val="66335C"/>
        </a:hlink>
        <a:folHlink>
          <a:srgbClr val="3E3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468D"/>
        </a:accent1>
        <a:accent2>
          <a:srgbClr val="375D2E"/>
        </a:accent2>
        <a:accent3>
          <a:srgbClr val="FFFFFF"/>
        </a:accent3>
        <a:accent4>
          <a:srgbClr val="000000"/>
        </a:accent4>
        <a:accent5>
          <a:srgbClr val="B0B0C5"/>
        </a:accent5>
        <a:accent6>
          <a:srgbClr val="315329"/>
        </a:accent6>
        <a:hlink>
          <a:srgbClr val="783C41"/>
        </a:hlink>
        <a:folHlink>
          <a:srgbClr val="665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hab2">
  <a:themeElements>
    <a:clrScheme name="Shab2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Shab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hab2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b2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b2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9966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ez cvjetna">
  <a:themeElements>
    <a:clrScheme name="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ez sa cvijetom">
  <a:themeElements>
    <a:clrScheme name="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9966"/>
      </a:lt1>
      <a:dk2>
        <a:srgbClr val="000000"/>
      </a:dk2>
      <a:lt2>
        <a:srgbClr val="666666"/>
      </a:lt2>
      <a:accent1>
        <a:srgbClr val="664E14"/>
      </a:accent1>
      <a:accent2>
        <a:srgbClr val="803826"/>
      </a:accent2>
      <a:accent3>
        <a:srgbClr val="E2CAB8"/>
      </a:accent3>
      <a:accent4>
        <a:srgbClr val="000000"/>
      </a:accent4>
      <a:accent5>
        <a:srgbClr val="B8B2AA"/>
      </a:accent5>
      <a:accent6>
        <a:srgbClr val="733221"/>
      </a:accent6>
      <a:hlink>
        <a:srgbClr val="464C0F"/>
      </a:hlink>
      <a:folHlink>
        <a:srgbClr val="663D1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AD5803"/>
        </a:accent1>
        <a:accent2>
          <a:srgbClr val="704C28"/>
        </a:accent2>
        <a:accent3>
          <a:srgbClr val="E2CAB8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4E14"/>
        </a:accent1>
        <a:accent2>
          <a:srgbClr val="803826"/>
        </a:accent2>
        <a:accent3>
          <a:srgbClr val="E2CAB8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13402E"/>
        </a:accent1>
        <a:accent2>
          <a:srgbClr val="662933"/>
        </a:accent2>
        <a:accent3>
          <a:srgbClr val="E2CAB8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9966"/>
        </a:lt1>
        <a:dk2>
          <a:srgbClr val="000000"/>
        </a:dk2>
        <a:lt2>
          <a:srgbClr val="666666"/>
        </a:lt2>
        <a:accent1>
          <a:srgbClr val="663D14"/>
        </a:accent1>
        <a:accent2>
          <a:srgbClr val="464C0F"/>
        </a:accent2>
        <a:accent3>
          <a:srgbClr val="E2CAB8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5803"/>
        </a:accent1>
        <a:accent2>
          <a:srgbClr val="704C28"/>
        </a:accent2>
        <a:accent3>
          <a:srgbClr val="FFFFFF"/>
        </a:accent3>
        <a:accent4>
          <a:srgbClr val="000000"/>
        </a:accent4>
        <a:accent5>
          <a:srgbClr val="D3B4AA"/>
        </a:accent5>
        <a:accent6>
          <a:srgbClr val="654423"/>
        </a:accent6>
        <a:hlink>
          <a:srgbClr val="512900"/>
        </a:hlink>
        <a:folHlink>
          <a:srgbClr val="70390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E14"/>
        </a:accent1>
        <a:accent2>
          <a:srgbClr val="803826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733221"/>
        </a:accent6>
        <a:hlink>
          <a:srgbClr val="464C0F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3402E"/>
        </a:accent1>
        <a:accent2>
          <a:srgbClr val="662933"/>
        </a:accent2>
        <a:accent3>
          <a:srgbClr val="FFFFFF"/>
        </a:accent3>
        <a:accent4>
          <a:srgbClr val="000000"/>
        </a:accent4>
        <a:accent5>
          <a:srgbClr val="AAAFAD"/>
        </a:accent5>
        <a:accent6>
          <a:srgbClr val="5C242D"/>
        </a:accent6>
        <a:hlink>
          <a:srgbClr val="2D3259"/>
        </a:hlink>
        <a:folHlink>
          <a:srgbClr val="663D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D14"/>
        </a:accent1>
        <a:accent2>
          <a:srgbClr val="464C0F"/>
        </a:accent2>
        <a:accent3>
          <a:srgbClr val="FFFFFF"/>
        </a:accent3>
        <a:accent4>
          <a:srgbClr val="000000"/>
        </a:accent4>
        <a:accent5>
          <a:srgbClr val="B8AFAA"/>
        </a:accent5>
        <a:accent6>
          <a:srgbClr val="3F440C"/>
        </a:accent6>
        <a:hlink>
          <a:srgbClr val="592855"/>
        </a:hlink>
        <a:folHlink>
          <a:srgbClr val="1F39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001">
  <a:themeElements>
    <a:clrScheme name="001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0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40262f94-9f35-4ac3-9a90-690165a166b7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 NAME10</Template>
  <TotalTime>788</TotalTime>
  <Words>425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13</vt:i4>
      </vt:variant>
    </vt:vector>
  </HeadingPairs>
  <TitlesOfParts>
    <vt:vector size="35" baseType="lpstr">
      <vt:lpstr>Anim-11_Stage</vt:lpstr>
      <vt:lpstr>Shab2</vt:lpstr>
      <vt:lpstr>1_colormaster</vt:lpstr>
      <vt:lpstr>bez cvjetna</vt:lpstr>
      <vt:lpstr>1_Default Design</vt:lpstr>
      <vt:lpstr>bez sa cvijetom</vt:lpstr>
      <vt:lpstr>2_Default Design</vt:lpstr>
      <vt:lpstr>001</vt:lpstr>
      <vt:lpstr>2_colormaster</vt:lpstr>
      <vt:lpstr>3_colormaster</vt:lpstr>
      <vt:lpstr>nota zelena</vt:lpstr>
      <vt:lpstr>3_Default Design</vt:lpstr>
      <vt:lpstr>kvadrat plava</vt:lpstr>
      <vt:lpstr>4_Default Design</vt:lpstr>
      <vt:lpstr>zelena sa cvjeticima</vt:lpstr>
      <vt:lpstr>5_Default Design</vt:lpstr>
      <vt:lpstr>lila</vt:lpstr>
      <vt:lpstr>6_Default Design</vt:lpstr>
      <vt:lpstr>master</vt:lpstr>
      <vt:lpstr>4_colormaster</vt:lpstr>
      <vt:lpstr>5_colormaster</vt:lpstr>
      <vt:lpstr>Organic</vt:lpstr>
      <vt:lpstr>ДРУГИ ЦРКВЕНИ ОБРЕДИ И МОЛИТВЕ</vt:lpstr>
      <vt:lpstr>МОЛИТВА ПРИЈЕ УЧЕЊА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Dragan</dc:creator>
  <cp:keywords/>
  <cp:lastModifiedBy>Slavoljub Lukic</cp:lastModifiedBy>
  <cp:revision>149</cp:revision>
  <dcterms:created xsi:type="dcterms:W3CDTF">2020-04-04T10:11:51Z</dcterms:created>
  <dcterms:modified xsi:type="dcterms:W3CDTF">2020-05-22T06:32:12Z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