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99"/>
    <a:srgbClr val="FFCC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42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7304-026A-4E2C-857B-1FBD124FA7A6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B4-EA4E-43A9-98FF-C9CC3019C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7304-026A-4E2C-857B-1FBD124FA7A6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B4-EA4E-43A9-98FF-C9CC3019C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7304-026A-4E2C-857B-1FBD124FA7A6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B4-EA4E-43A9-98FF-C9CC3019C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7304-026A-4E2C-857B-1FBD124FA7A6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B4-EA4E-43A9-98FF-C9CC3019C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7304-026A-4E2C-857B-1FBD124FA7A6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B4-EA4E-43A9-98FF-C9CC3019C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7304-026A-4E2C-857B-1FBD124FA7A6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B4-EA4E-43A9-98FF-C9CC3019C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7304-026A-4E2C-857B-1FBD124FA7A6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B4-EA4E-43A9-98FF-C9CC3019C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7304-026A-4E2C-857B-1FBD124FA7A6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B4-EA4E-43A9-98FF-C9CC3019C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7304-026A-4E2C-857B-1FBD124FA7A6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B4-EA4E-43A9-98FF-C9CC3019C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7304-026A-4E2C-857B-1FBD124FA7A6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B4-EA4E-43A9-98FF-C9CC3019C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7304-026A-4E2C-857B-1FBD124FA7A6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19B4-EA4E-43A9-98FF-C9CC3019C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B7304-026A-4E2C-857B-1FBD124FA7A6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319B4-EA4E-43A9-98FF-C9CC3019C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e_transparent (9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919" y="-457200"/>
            <a:ext cx="9601200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4319" y="26670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b="1" dirty="0" smtClean="0">
                <a:latin typeface="Arial" pitchFamily="34" charset="0"/>
                <a:cs typeface="Arial" pitchFamily="34" charset="0"/>
              </a:rPr>
              <a:t>СУБЈЕКАТ И ПРЕДИКАТ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ie_transparent (2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081" y="-1143000"/>
            <a:ext cx="13258799" cy="845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119" y="990600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dirty="0" smtClean="0">
                <a:latin typeface="Arial" pitchFamily="34" charset="0"/>
                <a:cs typeface="Arial" pitchFamily="34" charset="0"/>
              </a:rPr>
              <a:t>Субјекат је један од главних дијелова </a:t>
            </a:r>
          </a:p>
          <a:p>
            <a:pPr algn="ctr"/>
            <a:r>
              <a:rPr lang="sr-Cyrl-BA" sz="3000" dirty="0" smtClean="0">
                <a:latin typeface="Arial" pitchFamily="34" charset="0"/>
                <a:cs typeface="Arial" pitchFamily="34" charset="0"/>
              </a:rPr>
              <a:t>реченице који говори о коме или о чему се ради.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8519" y="41148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 smtClean="0">
                <a:latin typeface="Arial" pitchFamily="34" charset="0"/>
                <a:cs typeface="Arial" pitchFamily="34" charset="0"/>
              </a:rPr>
              <a:t>Пчела зуји.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oie_23173519X2xS3YA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1828800" cy="1600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270919" y="4800600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38119" y="41148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 smtClean="0">
                <a:latin typeface="Arial" pitchFamily="34" charset="0"/>
                <a:cs typeface="Arial" pitchFamily="34" charset="0"/>
              </a:rPr>
              <a:t>Вода тече.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3319" y="5181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latin typeface="Arial" pitchFamily="34" charset="0"/>
                <a:cs typeface="Arial" pitchFamily="34" charset="0"/>
              </a:rPr>
              <a:t>КО ЗУЈИ?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14319" y="5181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latin typeface="Arial" pitchFamily="34" charset="0"/>
                <a:cs typeface="Arial" pitchFamily="34" charset="0"/>
              </a:rPr>
              <a:t>ШТА ТЕЧЕ?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538119" y="4800600"/>
            <a:ext cx="144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oie_transparent - 2020-05-23T122622.3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595519" y="4648200"/>
            <a:ext cx="4191000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1919" y="21336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dirty="0" smtClean="0">
                <a:latin typeface="Arial" pitchFamily="34" charset="0"/>
                <a:cs typeface="Arial" pitchFamily="34" charset="0"/>
              </a:rPr>
              <a:t>Добија се на питање </a:t>
            </a:r>
          </a:p>
          <a:p>
            <a:pPr algn="ctr"/>
            <a:r>
              <a:rPr lang="sr-Cyrl-BA" sz="3000" b="1" dirty="0" smtClean="0">
                <a:latin typeface="Arial" pitchFamily="34" charset="0"/>
                <a:cs typeface="Arial" pitchFamily="34" charset="0"/>
              </a:rPr>
              <a:t>КО</a:t>
            </a:r>
            <a:r>
              <a:rPr lang="sr-Cyrl-BA" sz="3000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sr-Cyrl-BA" sz="3000" b="1" dirty="0" smtClean="0">
                <a:latin typeface="Arial" pitchFamily="34" charset="0"/>
                <a:cs typeface="Arial" pitchFamily="34" charset="0"/>
              </a:rPr>
              <a:t>ШТА</a:t>
            </a:r>
            <a:r>
              <a:rPr lang="sr-Cyrl-BA" sz="3000" dirty="0" smtClean="0">
                <a:latin typeface="Arial" pitchFamily="34" charset="0"/>
                <a:cs typeface="Arial" pitchFamily="34" charset="0"/>
              </a:rPr>
              <a:t> врши радњу.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e_transparent (2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0"/>
            <a:ext cx="12481719" cy="807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6519" y="16002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dirty="0" smtClean="0">
                <a:latin typeface="Arial" pitchFamily="34" charset="0"/>
                <a:cs typeface="Arial" pitchFamily="34" charset="0"/>
              </a:rPr>
              <a:t>Предикат је један од главних дијелова реченице који казује ШТА РАДИ вршилац радње.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0119" y="35814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 smtClean="0">
                <a:latin typeface="Arial" pitchFamily="34" charset="0"/>
                <a:cs typeface="Arial" pitchFamily="34" charset="0"/>
              </a:rPr>
              <a:t>Лептир лети.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47519" y="42672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47519" y="43434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80519" y="4876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latin typeface="Arial" pitchFamily="34" charset="0"/>
                <a:cs typeface="Arial" pitchFamily="34" charset="0"/>
              </a:rPr>
              <a:t>ШТА РАДИ ЛЕПТИР?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lepti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995767">
            <a:off x="7262117" y="3368248"/>
            <a:ext cx="1167963" cy="1077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4-5542887_dialog-box-text-speech-clip-art-cartoon-cre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119" y="0"/>
            <a:ext cx="10744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8519" y="27432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1. Допиши одговарајуће субјекте.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9519" y="3581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                 цвркуће на грани.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8519" y="4419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    Прољећно                мирише.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0919" y="5181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              се враћају са југа.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5719" y="3581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Птичица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4519" y="4419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цвијеће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9519" y="5181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Ласте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75719" y="4038600"/>
            <a:ext cx="152400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04519" y="4876800"/>
            <a:ext cx="137160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75719" y="5638800"/>
            <a:ext cx="106680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119" y="38100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BA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Допиши предикате на дати субјекат.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unc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42413">
            <a:off x="3264733" y="1582216"/>
            <a:ext cx="5020628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6119" y="5334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провирује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0319" y="4724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Сунце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6919" y="3276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излази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4519" y="4572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грије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5319" y="1828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сија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8519" y="2819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милује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5519" y="4191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Arial" pitchFamily="34" charset="0"/>
                <a:cs typeface="Arial" pitchFamily="34" charset="0"/>
              </a:rPr>
              <a:t>с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е пробудило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7319" y="1905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Arial" pitchFamily="34" charset="0"/>
                <a:cs typeface="Arial" pitchFamily="34" charset="0"/>
              </a:rPr>
              <a:t>с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е смијеши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e_transparent - 2020-05-24T215949.59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842420" y="-2628901"/>
            <a:ext cx="6857999" cy="12115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9919" y="1066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sr-Latn-BA" sz="2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Cyrl-BA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Препиши реченице тако да се састоје само</a:t>
            </a:r>
          </a:p>
          <a:p>
            <a:pPr marL="514350" indent="-514350"/>
            <a:r>
              <a:rPr lang="sr-Cyrl-BA" sz="280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од </a:t>
            </a:r>
            <a:r>
              <a:rPr lang="sr-Cyrl-BA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главних дијелова.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4719" y="2362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Испред куће Никола се игра лоптом.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70919" y="3581400"/>
            <a:ext cx="601980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70919" y="3048000"/>
            <a:ext cx="2918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Никола се игра.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94719" y="4114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Јуче се Вања због једне шале насмијала од срца.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70919" y="5257800"/>
            <a:ext cx="601980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70919" y="4724400"/>
            <a:ext cx="3510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Вања се насмијала.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v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371060" y="4267200"/>
            <a:ext cx="8790778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119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sr-Cyrl-BA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4. У реченицама подвуци субјекте и предикате.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519" y="1981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Цвијеће се пресијава на сунцу.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519" y="1295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Разболио се бакин мачак.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519" y="2743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Око мене су зујали лептири и бубе.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519" y="3505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Мама је јуче скувала ручак и направила колаче.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18719" y="17526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18919" y="3200400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71119" y="320040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51719" y="243840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51719" y="3962400"/>
            <a:ext cx="76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51719" y="1676400"/>
            <a:ext cx="167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51719" y="1752600"/>
            <a:ext cx="167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70919" y="2362200"/>
            <a:ext cx="1752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70919" y="2438400"/>
            <a:ext cx="1752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80519" y="38862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80519" y="39624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889919" y="3886200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89919" y="3962400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99519" y="31242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99519" y="3200400"/>
            <a:ext cx="1295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166519" y="3886200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166519" y="3962400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182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7</cp:revision>
  <dcterms:created xsi:type="dcterms:W3CDTF">2020-05-23T08:40:07Z</dcterms:created>
  <dcterms:modified xsi:type="dcterms:W3CDTF">2020-05-27T12:03:57Z</dcterms:modified>
</cp:coreProperties>
</file>