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1" r:id="rId4"/>
    <p:sldId id="258" r:id="rId5"/>
    <p:sldId id="260" r:id="rId6"/>
    <p:sldId id="257" r:id="rId7"/>
    <p:sldId id="263" r:id="rId8"/>
    <p:sldId id="262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83515" autoAdjust="0"/>
  </p:normalViewPr>
  <p:slideViewPr>
    <p:cSldViewPr>
      <p:cViewPr varScale="1">
        <p:scale>
          <a:sx n="74" d="100"/>
          <a:sy n="74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AED0-091D-4329-AEDA-9EA4A64C2554}" type="datetimeFigureOut">
              <a:rPr lang="en-PH" smtClean="0"/>
              <a:t>28/05/2020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EA7B-0E40-4645-AA36-1DA00DEE951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340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t>28/05/2020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BA" dirty="0"/>
              <a:t>OVAJ SLAJD TREBA PREUZETI SA SAJTA DJEČIJEG POZORIŠTA, </a:t>
            </a:r>
            <a:r>
              <a:rPr lang="sr-Latn-BA"/>
              <a:t>ZA TU </a:t>
            </a:r>
            <a:r>
              <a:rPr lang="sr-Latn-BA" dirty="0"/>
              <a:t>SRIJEDU KAD SE EMITUJE, AKO IZAĐE REPERTOAR DO SNIMANJA. </a:t>
            </a:r>
            <a:r>
              <a:rPr lang="sr-Latn-BA" dirty="0">
                <a:sym typeface="Wingdings" panose="05000000000000000000" pitchFamily="2" charset="2"/>
              </a:rPr>
              <a:t></a:t>
            </a:r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55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5318" y="2994400"/>
            <a:ext cx="7781365" cy="8156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540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1"/>
            <a:ext cx="7823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35113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1858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185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85800"/>
            <a:ext cx="38078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6124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81201"/>
            <a:ext cx="3807884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895" y="609600"/>
            <a:ext cx="1061421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4" y="1524001"/>
            <a:ext cx="10578352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315" y="2721279"/>
            <a:ext cx="7781365" cy="815600"/>
          </a:xfrm>
        </p:spPr>
        <p:txBody>
          <a:bodyPr>
            <a:normAutofit fontScale="90000"/>
          </a:bodyPr>
          <a:lstStyle/>
          <a:p>
            <a:r>
              <a:rPr lang="sr-Cyrl-B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ПОЗОРИШТЕ</a:t>
            </a:r>
            <a:endParaRPr lang="en-PH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99C98A4-CE38-4ADF-ADF0-755149BB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6" y="4038600"/>
            <a:ext cx="1914525" cy="19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E10F5-204C-45EB-9A55-766F1CBEEC6E}"/>
              </a:ext>
            </a:extLst>
          </p:cNvPr>
          <p:cNvSpPr txBox="1"/>
          <p:nvPr/>
        </p:nvSpPr>
        <p:spPr>
          <a:xfrm>
            <a:off x="2590800" y="1143000"/>
            <a:ext cx="7620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понашања у позоришту 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(позоришни бонтон):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24A417-CDC1-415C-A3F2-DF18C7DCE5F1}"/>
              </a:ext>
            </a:extLst>
          </p:cNvPr>
          <p:cNvSpPr txBox="1"/>
          <p:nvPr/>
        </p:nvSpPr>
        <p:spPr>
          <a:xfrm>
            <a:off x="914400" y="2565737"/>
            <a:ext cx="4267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Информишите се о репертоару и купите карту раније да себи резервишете мјесто;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D60AA-9891-4A4E-A4CE-E54E2D3C8C8A}"/>
              </a:ext>
            </a:extLst>
          </p:cNvPr>
          <p:cNvSpPr txBox="1"/>
          <p:nvPr/>
        </p:nvSpPr>
        <p:spPr>
          <a:xfrm>
            <a:off x="885497" y="3769042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позориште дођите пристојно одјевени;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54CF48-92C1-4B17-BF37-5D4095A167E8}"/>
              </a:ext>
            </a:extLst>
          </p:cNvPr>
          <p:cNvSpPr txBox="1"/>
          <p:nvPr/>
        </p:nvSpPr>
        <p:spPr>
          <a:xfrm>
            <a:off x="916112" y="5538757"/>
            <a:ext cx="4267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Користите гардеробер за јакне, кишобр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не...;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4C5F0-78D2-4CBD-AAD1-341F61A996C9}"/>
              </a:ext>
            </a:extLst>
          </p:cNvPr>
          <p:cNvSpPr txBox="1"/>
          <p:nvPr/>
        </p:nvSpPr>
        <p:spPr>
          <a:xfrm>
            <a:off x="914400" y="4648200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Дођите на вријеме, немојте каснити;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1E6790-ACD4-456E-A1FC-DEC76741B805}"/>
              </a:ext>
            </a:extLst>
          </p:cNvPr>
          <p:cNvSpPr txBox="1"/>
          <p:nvPr/>
        </p:nvSpPr>
        <p:spPr>
          <a:xfrm>
            <a:off x="6705600" y="2565737"/>
            <a:ext cx="451419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вам је сједиште на средини реда, прођите поред других окренути лицем према њима;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24D559-BFED-4B7F-BCD4-087D50BBF368}"/>
              </a:ext>
            </a:extLst>
          </p:cNvPr>
          <p:cNvSpPr txBox="1"/>
          <p:nvPr/>
        </p:nvSpPr>
        <p:spPr>
          <a:xfrm>
            <a:off x="6705600" y="3769042"/>
            <a:ext cx="450631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позориште се не уносе храна и пиће;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D66A19-B503-4A62-A2ED-788BF4DD56BD}"/>
              </a:ext>
            </a:extLst>
          </p:cNvPr>
          <p:cNvSpPr txBox="1"/>
          <p:nvPr/>
        </p:nvSpPr>
        <p:spPr>
          <a:xfrm>
            <a:off x="6705600" y="4636531"/>
            <a:ext cx="450631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Угасите мобилне телефоне и немојте фотографисати нити снимати представу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37521C-A21A-43A5-B52D-3B67E9AB972E}"/>
              </a:ext>
            </a:extLst>
          </p:cNvPr>
          <p:cNvSpPr txBox="1"/>
          <p:nvPr/>
        </p:nvSpPr>
        <p:spPr>
          <a:xfrm>
            <a:off x="6705600" y="5811797"/>
            <a:ext cx="44904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Аплаузом наградите глумце.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99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t="-1" r="1" b="56471"/>
          <a:stretch/>
        </p:blipFill>
        <p:spPr>
          <a:xfrm>
            <a:off x="3429000" y="1524000"/>
            <a:ext cx="5257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60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A1C2C1-08AC-4F98-8052-BF19D4CA99AB}"/>
              </a:ext>
            </a:extLst>
          </p:cNvPr>
          <p:cNvSpPr txBox="1"/>
          <p:nvPr/>
        </p:nvSpPr>
        <p:spPr>
          <a:xfrm>
            <a:off x="914400" y="2210812"/>
            <a:ext cx="647700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Позоришта су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установе у којима се изводе различите представе: драмске, балетске, оперске, луткарске...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Позоришна представа је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драмско дјело које се изводи на сцени позоришта.</a:t>
            </a:r>
          </a:p>
          <a:p>
            <a:pPr algn="ctr"/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3/38/Panor%C3%A1mica_interior_del_Teatro_Col%C3%B3n_%28cropped%29.jpg/800px-Panor%C3%A1mica_interior_del_Teatro_Col%C3%B3n_%28cropp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3429000" cy="52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82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A1C2C1-08AC-4F98-8052-BF19D4CA99AB}"/>
              </a:ext>
            </a:extLst>
          </p:cNvPr>
          <p:cNvSpPr txBox="1"/>
          <p:nvPr/>
        </p:nvSpPr>
        <p:spPr>
          <a:xfrm>
            <a:off x="3048000" y="5747700"/>
            <a:ext cx="60769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Прва позоришта су настала у Грчкој.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Грчки театар: опис, историја и занимљи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76950" cy="46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77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E10F5-204C-45EB-9A55-766F1CBEEC6E}"/>
              </a:ext>
            </a:extLst>
          </p:cNvPr>
          <p:cNvSpPr txBox="1"/>
          <p:nvPr/>
        </p:nvSpPr>
        <p:spPr>
          <a:xfrm>
            <a:off x="2362200" y="5958155"/>
            <a:ext cx="7620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 су се у 17.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ијеку позоришта преселила у зграде.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a/ae/Shibaraku%2C_Kabukiza_November_1895_production.jpg/1024px-Shibaraku%2C_Kabukiza_November_1895_p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38230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82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951380-D173-47C5-945C-FC693C2480EB}"/>
              </a:ext>
            </a:extLst>
          </p:cNvPr>
          <p:cNvSpPr txBox="1"/>
          <p:nvPr/>
        </p:nvSpPr>
        <p:spPr>
          <a:xfrm>
            <a:off x="4114800" y="6297167"/>
            <a:ext cx="38862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 позорнице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чет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78" y="1968054"/>
            <a:ext cx="76962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16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jecije pozoriste rs scena">
            <a:extLst>
              <a:ext uri="{FF2B5EF4-FFF2-40B4-BE49-F238E27FC236}">
                <a16:creationId xmlns:a16="http://schemas.microsoft.com/office/drawing/2014/main" xmlns="" id="{A7CC3BCC-3B09-4993-A9C8-92AFB05F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5488BE-6665-489E-8858-BB445A359F96}"/>
              </a:ext>
            </a:extLst>
          </p:cNvPr>
          <p:cNvSpPr txBox="1"/>
          <p:nvPr/>
        </p:nvSpPr>
        <p:spPr>
          <a:xfrm>
            <a:off x="3733800" y="6248400"/>
            <a:ext cx="457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 гледалишта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58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E10F5-204C-45EB-9A55-766F1CBEEC6E}"/>
              </a:ext>
            </a:extLst>
          </p:cNvPr>
          <p:cNvSpPr txBox="1"/>
          <p:nvPr/>
        </p:nvSpPr>
        <p:spPr>
          <a:xfrm>
            <a:off x="914400" y="1295400"/>
            <a:ext cx="10363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позоришту глуме глумци који се налазе на позорници. Уколико је луткарска представа, на позорницу се износе и лутке којима управљају глумци.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lutka">
            <a:extLst>
              <a:ext uri="{FF2B5EF4-FFF2-40B4-BE49-F238E27FC236}">
                <a16:creationId xmlns:a16="http://schemas.microsoft.com/office/drawing/2014/main" xmlns="" id="{0F92D950-4F08-489C-8915-13B724C285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2317263"/>
            <a:ext cx="2743200" cy="3476223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2B8C09-AFA9-4E2A-8E7A-C2046C5B4B07}"/>
              </a:ext>
            </a:extLst>
          </p:cNvPr>
          <p:cNvSpPr txBox="1"/>
          <p:nvPr/>
        </p:nvSpPr>
        <p:spPr>
          <a:xfrm>
            <a:off x="1104900" y="5845906"/>
            <a:ext cx="2743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ЛУТКА НА КОНЦУ 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МАРИОНЕТА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338574-27EA-4A41-B3E5-CF131143AE99}"/>
              </a:ext>
            </a:extLst>
          </p:cNvPr>
          <p:cNvSpPr txBox="1"/>
          <p:nvPr/>
        </p:nvSpPr>
        <p:spPr>
          <a:xfrm>
            <a:off x="4934608" y="5777588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 ЛУТКА</a:t>
            </a:r>
          </a:p>
          <a:p>
            <a:pPr algn="ctr"/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ГИЊОЛ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injol lutke po narudzbinii za studente i vaspitace - Posts | Facebook">
            <a:extLst>
              <a:ext uri="{FF2B5EF4-FFF2-40B4-BE49-F238E27FC236}">
                <a16:creationId xmlns:a16="http://schemas.microsoft.com/office/drawing/2014/main" xmlns="" id="{438CA99D-6DB0-4131-82DC-5C9F5302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267207"/>
            <a:ext cx="2514600" cy="34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6C5BBE-5979-442E-94C5-516AEA6F9761}"/>
              </a:ext>
            </a:extLst>
          </p:cNvPr>
          <p:cNvSpPr txBox="1"/>
          <p:nvPr/>
        </p:nvSpPr>
        <p:spPr>
          <a:xfrm>
            <a:off x="8666685" y="5777588"/>
            <a:ext cx="23061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ШТАПНА ЛУТКА</a:t>
            </a:r>
          </a:p>
          <a:p>
            <a:pPr algn="ctr"/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ЈАВАЈКА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UTKA – DJETETOV NAJBOLJI PRIJATELJ">
            <a:extLst>
              <a:ext uri="{FF2B5EF4-FFF2-40B4-BE49-F238E27FC236}">
                <a16:creationId xmlns:a16="http://schemas.microsoft.com/office/drawing/2014/main" xmlns="" id="{A1F5A444-FC7A-4786-BDD6-8D890539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85" y="2283104"/>
            <a:ext cx="2306115" cy="34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91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E10F5-204C-45EB-9A55-766F1CBEEC6E}"/>
              </a:ext>
            </a:extLst>
          </p:cNvPr>
          <p:cNvSpPr txBox="1"/>
          <p:nvPr/>
        </p:nvSpPr>
        <p:spPr>
          <a:xfrm>
            <a:off x="990600" y="1066800"/>
            <a:ext cx="102108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стварању представе учествују: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писац, глумац, редитељ (режисер), сценограф, костимограф, кореограф, шминкер, композитор, драматург итд.</a:t>
            </a:r>
          </a:p>
        </p:txBody>
      </p:sp>
      <p:pic>
        <p:nvPicPr>
          <p:cNvPr id="5122" name="Picture 2" descr="Изведба на популарната балетска претстава „Оревокршачка“ • nomads.m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68178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18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1295401"/>
            <a:ext cx="10578352" cy="4830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 – пише драмске текстове или друге текстове који се касније могу драматизовати;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ГЛУМАЦ – глуми одређену улогу;</a:t>
            </a:r>
          </a:p>
          <a:p>
            <a:pPr marL="0" indent="0">
              <a:buNone/>
            </a:pPr>
            <a:r>
              <a:rPr lang="sr-Cyrl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РЕДИТЕЉ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главна особа за припремање и осмишљавање представе (бира глумце, дијели улоге, даје упутства и слично);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СЦЕНОГРАФ – уређује сцену;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КОСТИМОГРАФ – осмишљава костиме;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КОРЕОГРАФ – осмишљава сценску игру;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ШМИНКЕР – шминком дочарава изглед лика;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– компонује музику за представу;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 – особа која прилагођава текст који није драмски за извођење на сцени.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0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312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Office Theme</vt:lpstr>
      <vt:lpstr>ПОЗОРИШТЕ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Korisnik</cp:lastModifiedBy>
  <cp:revision>30</cp:revision>
  <dcterms:created xsi:type="dcterms:W3CDTF">2006-08-16T00:00:00Z</dcterms:created>
  <dcterms:modified xsi:type="dcterms:W3CDTF">2020-05-27T22:41:30Z</dcterms:modified>
</cp:coreProperties>
</file>