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6EC4F0-3F23-48DB-878E-BB19328FE2F9}" type="datetimeFigureOut">
              <a:rPr lang="bs-Latn-BA" smtClean="0"/>
              <a:pPr/>
              <a:t>7. 11. 2020.</a:t>
            </a:fld>
            <a:endParaRPr lang="bs-Latn-B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6DB24C-D988-4889-A234-7E3CE16C2996}" type="slidenum">
              <a:rPr lang="bs-Latn-BA" smtClean="0"/>
              <a:pPr/>
              <a:t>‹#›</a:t>
            </a:fld>
            <a:endParaRPr lang="bs-Latn-B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Tenses (past simple and present perfect)</a:t>
            </a:r>
          </a:p>
          <a:p>
            <a:r>
              <a:rPr lang="en-US" dirty="0" smtClean="0"/>
              <a:t>Modal verbs (can / could)</a:t>
            </a:r>
          </a:p>
          <a:p>
            <a:r>
              <a:rPr lang="en-US" dirty="0" smtClean="0"/>
              <a:t>Numbers ( years)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bs-Latn-BA" dirty="0"/>
          </a:p>
        </p:txBody>
      </p:sp>
      <p:pic>
        <p:nvPicPr>
          <p:cNvPr id="6" name="Picture 5" descr="Brand new OGAT English Revision Website - Outwood Academy Hemsworth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356992"/>
            <a:ext cx="3048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PAST SIMPLE</a:t>
            </a:r>
            <a:endParaRPr lang="bs-Latn-BA" sz="2800" dirty="0">
              <a:solidFill>
                <a:srgbClr val="FFC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B0F0"/>
                </a:solidFill>
              </a:rPr>
              <a:t>PRESENT PERFECT</a:t>
            </a:r>
          </a:p>
          <a:p>
            <a:endParaRPr lang="bs-Latn-BA" dirty="0"/>
          </a:p>
        </p:txBody>
      </p:sp>
      <p:pic>
        <p:nvPicPr>
          <p:cNvPr id="5" name="Picture Placeholder 4" descr="Present Perfect Vs Past Simple: Useful Differences - 7 E S L"/>
          <p:cNvPicPr>
            <a:picLocks noGrp="1"/>
          </p:cNvPicPr>
          <p:nvPr>
            <p:ph type="pic" idx="1"/>
          </p:nvPr>
        </p:nvPicPr>
        <p:blipFill>
          <a:blip r:embed="rId2" cstate="print"/>
          <a:srcRect t="7074" b="7074"/>
          <a:stretch>
            <a:fillRect/>
          </a:stretch>
        </p:blipFill>
        <p:spPr bwMode="auto">
          <a:xfrm rot="420000">
            <a:off x="2755264" y="1041639"/>
            <a:ext cx="6009736" cy="4630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C00000"/>
                </a:solidFill>
              </a:rPr>
              <a:t>SB. pg. 25 ex. GRAMMAR 1 </a:t>
            </a:r>
            <a:br>
              <a:rPr lang="en-US" sz="2700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rgbClr val="C00000"/>
                </a:solidFill>
              </a:rPr>
              <a:t>Look at the examples. Then put the verbs in brackets in the correct form. Use Present Perfect Simple or Past Simple:</a:t>
            </a:r>
            <a:endParaRPr lang="bs-Latn-BA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000" dirty="0" smtClean="0"/>
              <a:t>Some people believe that people </a:t>
            </a:r>
            <a:r>
              <a:rPr lang="en-US" sz="2000" u="sng" dirty="0" smtClean="0"/>
              <a:t>were </a:t>
            </a:r>
            <a:r>
              <a:rPr lang="en-US" sz="2000" dirty="0" smtClean="0"/>
              <a:t> (be)happier in the past. – finished action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Nowadays, many old traditions </a:t>
            </a:r>
            <a:r>
              <a:rPr lang="en-US" sz="2000" u="sng" dirty="0" smtClean="0"/>
              <a:t>have disappeared </a:t>
            </a:r>
            <a:r>
              <a:rPr lang="en-US" sz="2000" dirty="0" smtClean="0"/>
              <a:t>(disappear). – unfinished action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In the days of old, people ______ (write)letters almost everyday.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The way that people live __________ (change) a lot in the last few decades.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It is sad that some people ____________ (forget) about spending time with family.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Last year, children ________ (spend)many hours on the internet.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Many people __________ (buy) e-books recently.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Last week, my neighbor ________ (decide)to move to Italy.</a:t>
            </a:r>
            <a:endParaRPr lang="bs-Latn-BA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SB pg.26 ex.2</a:t>
            </a:r>
            <a:br>
              <a:rPr lang="en-US" sz="2000" b="1" dirty="0" smtClean="0"/>
            </a:br>
            <a:r>
              <a:rPr lang="en-US" sz="2000" b="1" dirty="0" smtClean="0"/>
              <a:t>Look at the example. Circle the correct answer:</a:t>
            </a:r>
            <a:endParaRPr lang="bs-Latn-BA" sz="2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Nowadays, it </a:t>
            </a:r>
            <a:r>
              <a:rPr lang="en-US" b="1" u="sng" dirty="0" smtClean="0"/>
              <a:t>can</a:t>
            </a:r>
            <a:r>
              <a:rPr lang="en-US" dirty="0" smtClean="0"/>
              <a:t>/could sometimes be difficult to find true love.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the past, people could/can meet other people at social events.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Many  centuries ago, it could/can be difficult to travel far.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4. Many decades ago, people can’t / couldn’t find many friends.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5. If you want an answer, you can/could find it in that old book.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6. Many people couldn’t/can’t buy books because they were expensive.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7. Today, people can/could buy e-readers if they travel a lot.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8. today, people can/could find partners online and get married. </a:t>
            </a:r>
          </a:p>
        </p:txBody>
      </p:sp>
      <p:pic>
        <p:nvPicPr>
          <p:cNvPr id="5" name="Content Placeholder 4" descr="CAN vs COULD: The Differences Between COULD vs CAN in English - My English  Tutors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7058" y="1412776"/>
            <a:ext cx="5389438" cy="410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YEARS</a:t>
            </a:r>
            <a:endParaRPr lang="bs-Latn-B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- 2000</a:t>
            </a:r>
            <a:endParaRPr lang="bs-Latn-B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2000 +</a:t>
            </a:r>
            <a:endParaRPr lang="bs-Latn-B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 19 94 - nineteen ninety four</a:t>
            </a:r>
          </a:p>
          <a:p>
            <a:r>
              <a:rPr lang="en-US" dirty="0" smtClean="0"/>
              <a:t>1998 –</a:t>
            </a:r>
          </a:p>
          <a:p>
            <a:r>
              <a:rPr lang="en-US" dirty="0" smtClean="0"/>
              <a:t>1836 –</a:t>
            </a:r>
          </a:p>
          <a:p>
            <a:r>
              <a:rPr lang="en-US" dirty="0" smtClean="0"/>
              <a:t>1592 –</a:t>
            </a:r>
          </a:p>
          <a:p>
            <a:r>
              <a:rPr lang="en-US" dirty="0" smtClean="0"/>
              <a:t>1673 –</a:t>
            </a:r>
          </a:p>
          <a:p>
            <a:r>
              <a:rPr lang="en-US" dirty="0" smtClean="0"/>
              <a:t>1471 –</a:t>
            </a:r>
          </a:p>
          <a:p>
            <a:pPr>
              <a:buNone/>
            </a:pPr>
            <a:endParaRPr lang="bs-Latn-BA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2004 – two thousand four</a:t>
            </a:r>
          </a:p>
          <a:p>
            <a:r>
              <a:rPr lang="en-US" dirty="0" smtClean="0"/>
              <a:t>2007 – </a:t>
            </a:r>
          </a:p>
          <a:p>
            <a:r>
              <a:rPr lang="en-US" dirty="0" smtClean="0"/>
              <a:t>2014 –</a:t>
            </a:r>
          </a:p>
          <a:p>
            <a:r>
              <a:rPr lang="en-US" dirty="0" smtClean="0"/>
              <a:t>2020 –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9" name="Double Bracket 8"/>
          <p:cNvSpPr/>
          <p:nvPr/>
        </p:nvSpPr>
        <p:spPr>
          <a:xfrm>
            <a:off x="827584" y="2636912"/>
            <a:ext cx="288032" cy="21602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10" name="Double Bracket 9"/>
          <p:cNvSpPr/>
          <p:nvPr/>
        </p:nvSpPr>
        <p:spPr>
          <a:xfrm>
            <a:off x="1187624" y="2636912"/>
            <a:ext cx="360040" cy="216024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SB pg. 25/26 GRAMMAR ex. 1,2 and 3</a:t>
            </a: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 algn="ctr">
              <a:buNone/>
            </a:pPr>
            <a:endParaRPr lang="bs-Latn-BA" dirty="0">
              <a:latin typeface="+mj-lt"/>
            </a:endParaRPr>
          </a:p>
        </p:txBody>
      </p:sp>
      <p:pic>
        <p:nvPicPr>
          <p:cNvPr id="4" name="Picture 3" descr="Children doing homework illustration vector free downlo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6952"/>
            <a:ext cx="2971800" cy="29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294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Constantia</vt:lpstr>
      <vt:lpstr>Wingdings 2</vt:lpstr>
      <vt:lpstr>Flow</vt:lpstr>
      <vt:lpstr>REVISION</vt:lpstr>
      <vt:lpstr>PAST SIMPLE</vt:lpstr>
      <vt:lpstr>SB. pg. 25 ex. GRAMMAR 1  Look at the examples. Then put the verbs in brackets in the correct form. Use Present Perfect Simple or Past Simple:</vt:lpstr>
      <vt:lpstr>SB pg.26 ex.2 Look at the example. Circle the correct answer:</vt:lpstr>
      <vt:lpstr>YEARS</vt:lpstr>
      <vt:lpstr>HOMEWORK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Kulasic</dc:creator>
  <cp:lastModifiedBy>11. Kristina Mataruga</cp:lastModifiedBy>
  <cp:revision>13</cp:revision>
  <dcterms:created xsi:type="dcterms:W3CDTF">2020-11-06T14:20:24Z</dcterms:created>
  <dcterms:modified xsi:type="dcterms:W3CDTF">2020-11-07T12:57:56Z</dcterms:modified>
</cp:coreProperties>
</file>