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F1A0-D402-467D-8FB5-D7F6EF9AFB7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53E27-42C6-4859-B895-E29321D4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еидкјнсџок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348880"/>
            <a:ext cx="8892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400" dirty="0" smtClean="0"/>
              <a:t>КУЛТУРА ИЗРАЖАВАЊА</a:t>
            </a:r>
          </a:p>
          <a:p>
            <a:pPr algn="ctr"/>
            <a:r>
              <a:rPr lang="sr-Cyrl-BA" sz="5400" dirty="0" smtClean="0"/>
              <a:t>-ПРИЧАЊЕ НА ОСНОВУ </a:t>
            </a:r>
          </a:p>
          <a:p>
            <a:pPr algn="ctr"/>
            <a:r>
              <a:rPr lang="sr-Cyrl-BA" sz="5400" dirty="0" smtClean="0"/>
              <a:t>ДАТОГ КРАЈА-</a:t>
            </a:r>
            <a:endParaRPr lang="en-US" sz="5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еидкјнсџок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1880" y="227687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/>
              <a:t>ВАЖНО ЈЕ: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285293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</a:t>
            </a:r>
            <a:r>
              <a:rPr lang="sr-Cyrl-BA" sz="2000" dirty="0" smtClean="0">
                <a:sym typeface="Symbol"/>
              </a:rPr>
              <a:t>да читко и уредно пишеш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328498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</a:t>
            </a:r>
            <a:r>
              <a:rPr lang="sr-Cyrl-BA" sz="2000" dirty="0" smtClean="0">
                <a:sym typeface="Symbol"/>
              </a:rPr>
              <a:t>да пазиш на велико слово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371703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</a:t>
            </a:r>
            <a:r>
              <a:rPr lang="sr-Cyrl-BA" sz="2000" dirty="0" smtClean="0">
                <a:sym typeface="Symbol"/>
              </a:rPr>
              <a:t>да пазиш да реченица има смисла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414908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ym typeface="Symbol"/>
              </a:rPr>
              <a:t>  </a:t>
            </a:r>
            <a:r>
              <a:rPr lang="en-US" sz="2000" dirty="0" smtClean="0">
                <a:sym typeface="Symbol"/>
              </a:rPr>
              <a:t></a:t>
            </a:r>
            <a:r>
              <a:rPr lang="sr-Cyrl-BA" sz="2000" dirty="0" smtClean="0">
                <a:sym typeface="Symbol"/>
              </a:rPr>
              <a:t>да водиш рачуна о редослиједу догађаја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555776" y="458112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</a:t>
            </a:r>
            <a:r>
              <a:rPr lang="sr-Cyrl-BA" sz="2000" dirty="0" smtClean="0">
                <a:sym typeface="Symbol"/>
              </a:rPr>
              <a:t>да се крај уклапа у дио приче који треба </a:t>
            </a:r>
          </a:p>
          <a:p>
            <a:r>
              <a:rPr lang="sr-Cyrl-BA" sz="2000" dirty="0">
                <a:sym typeface="Symbol"/>
              </a:rPr>
              <a:t> </a:t>
            </a:r>
            <a:r>
              <a:rPr lang="sr-Cyrl-BA" sz="2000" dirty="0" smtClean="0">
                <a:sym typeface="Symbol"/>
              </a:rPr>
              <a:t>  да напишеш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537321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</a:t>
            </a:r>
            <a:r>
              <a:rPr lang="sr-Cyrl-BA" sz="2000" dirty="0" smtClean="0">
                <a:sym typeface="Symbol"/>
              </a:rPr>
              <a:t>да будеш маштовит и оригиналан</a:t>
            </a:r>
            <a:endParaRPr lang="en-US" sz="2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еидкјнсџок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2231" y="2564904"/>
            <a:ext cx="6545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b="1" dirty="0" smtClean="0"/>
              <a:t>ПРИЧАЊЕ НА ОСНОВУ ДАТОГ КРАЈА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763688" y="3356992"/>
            <a:ext cx="5760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200" dirty="0" smtClean="0"/>
              <a:t>...а онда сам чула како ме неко дозива. Била је то моја мајка. Говорила је: </a:t>
            </a:r>
            <a:r>
              <a:rPr lang="sr-Cyrl-RS" sz="3200" dirty="0" smtClean="0"/>
              <a:t>„</a:t>
            </a:r>
            <a:r>
              <a:rPr lang="sr-Cyrl-BA" sz="3200" dirty="0" smtClean="0"/>
              <a:t>Пробуди се, вријеме је да кренеш у школу!”</a:t>
            </a:r>
            <a:endParaRPr lang="en-US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еидкјнсџок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2852936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Ваш задатак је да напишете своју </a:t>
            </a:r>
            <a:r>
              <a:rPr lang="sr-Cyrl-BA" sz="2400" dirty="0" smtClean="0"/>
              <a:t>писмену </a:t>
            </a:r>
            <a:r>
              <a:rPr lang="sr-Cyrl-BA" sz="2400" dirty="0" smtClean="0"/>
              <a:t>вјежбу.</a:t>
            </a:r>
          </a:p>
          <a:p>
            <a:r>
              <a:rPr lang="sr-Cyrl-BA" sz="2400" dirty="0" smtClean="0"/>
              <a:t>Готове радове прослиједите својим учитељицама или учитељима.</a:t>
            </a:r>
          </a:p>
          <a:p>
            <a:r>
              <a:rPr lang="sr-Cyrl-BA" sz="2400" dirty="0" smtClean="0"/>
              <a:t>Желим вам срећан и успјешан рад! </a:t>
            </a:r>
            <a:endParaRPr lang="en-US" sz="24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еидкјнсџок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Picture 4" descr="124888021_367901144485427_670964759202905191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0"/>
            <a:ext cx="5904656" cy="68580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еидкјнсџок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Picture 4" descr="125027727_284238496236328_252431928979666071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0"/>
            <a:ext cx="5616624" cy="68580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9</cp:revision>
  <dcterms:created xsi:type="dcterms:W3CDTF">2020-11-11T16:46:44Z</dcterms:created>
  <dcterms:modified xsi:type="dcterms:W3CDTF">2020-11-11T20:14:41Z</dcterms:modified>
</cp:coreProperties>
</file>