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74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14" y="-6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8E483F-D2F6-4104-8FB3-6CF6298C716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9E04DA-0329-4325-9AA3-997237629831}">
      <dgm:prSet phldrT="[Text]"/>
      <dgm:spPr/>
      <dgm:t>
        <a:bodyPr/>
        <a:lstStyle/>
        <a:p>
          <a:r>
            <a:rPr lang="sr-Cyrl-BA" dirty="0" smtClean="0"/>
            <a:t>Хардвер</a:t>
          </a:r>
          <a:endParaRPr lang="en-US" dirty="0"/>
        </a:p>
      </dgm:t>
    </dgm:pt>
    <dgm:pt modelId="{E7AF09CD-6AF6-4682-B30C-D06DE6D1CD02}" type="parTrans" cxnId="{7F298742-09BC-47AE-93B8-0E278A1638EC}">
      <dgm:prSet/>
      <dgm:spPr/>
      <dgm:t>
        <a:bodyPr/>
        <a:lstStyle/>
        <a:p>
          <a:endParaRPr lang="en-US"/>
        </a:p>
      </dgm:t>
    </dgm:pt>
    <dgm:pt modelId="{93D90AE3-89B1-4410-B58B-67472FCC1897}" type="sibTrans" cxnId="{7F298742-09BC-47AE-93B8-0E278A1638EC}">
      <dgm:prSet/>
      <dgm:spPr/>
      <dgm:t>
        <a:bodyPr/>
        <a:lstStyle/>
        <a:p>
          <a:endParaRPr lang="en-US"/>
        </a:p>
      </dgm:t>
    </dgm:pt>
    <dgm:pt modelId="{0416A9EF-CD45-45B5-874A-F322E6E5C2BD}">
      <dgm:prSet phldrT="[Text]"/>
      <dgm:spPr/>
      <dgm:t>
        <a:bodyPr/>
        <a:lstStyle/>
        <a:p>
          <a:r>
            <a:rPr lang="sr-Cyrl-BA" dirty="0" smtClean="0"/>
            <a:t>Софтвер </a:t>
          </a:r>
          <a:endParaRPr lang="en-US" dirty="0"/>
        </a:p>
      </dgm:t>
    </dgm:pt>
    <dgm:pt modelId="{79C6A85D-A287-4C7E-B804-6BED5E558BE0}" type="parTrans" cxnId="{D85123CB-70FC-4633-9517-CB5FE86170BC}">
      <dgm:prSet/>
      <dgm:spPr/>
      <dgm:t>
        <a:bodyPr/>
        <a:lstStyle/>
        <a:p>
          <a:endParaRPr lang="en-US"/>
        </a:p>
      </dgm:t>
    </dgm:pt>
    <dgm:pt modelId="{4DF8A8B1-E2C8-4D80-AD7F-AE6F04DCBCE8}" type="sibTrans" cxnId="{D85123CB-70FC-4633-9517-CB5FE86170BC}">
      <dgm:prSet/>
      <dgm:spPr/>
      <dgm:t>
        <a:bodyPr/>
        <a:lstStyle/>
        <a:p>
          <a:endParaRPr lang="en-US"/>
        </a:p>
      </dgm:t>
    </dgm:pt>
    <dgm:pt modelId="{82018787-99A4-46B9-9F8A-D3AC9049BEFD}">
      <dgm:prSet phldrT="[Text]"/>
      <dgm:spPr/>
      <dgm:t>
        <a:bodyPr/>
        <a:lstStyle/>
        <a:p>
          <a:r>
            <a:rPr lang="sr-Cyrl-BA" dirty="0" smtClean="0"/>
            <a:t>Монитор</a:t>
          </a:r>
          <a:endParaRPr lang="en-US" dirty="0"/>
        </a:p>
      </dgm:t>
    </dgm:pt>
    <dgm:pt modelId="{7B0E2868-8E12-48B7-AC5D-5A190EC8D88F}" type="parTrans" cxnId="{63BF50C3-BC73-42E7-9E27-4AEE86E79C04}">
      <dgm:prSet/>
      <dgm:spPr/>
      <dgm:t>
        <a:bodyPr/>
        <a:lstStyle/>
        <a:p>
          <a:endParaRPr lang="en-US"/>
        </a:p>
      </dgm:t>
    </dgm:pt>
    <dgm:pt modelId="{8E2B3A09-5A8B-49CF-9599-AA6B36501AF9}" type="sibTrans" cxnId="{63BF50C3-BC73-42E7-9E27-4AEE86E79C04}">
      <dgm:prSet/>
      <dgm:spPr/>
      <dgm:t>
        <a:bodyPr/>
        <a:lstStyle/>
        <a:p>
          <a:endParaRPr lang="en-US"/>
        </a:p>
      </dgm:t>
    </dgm:pt>
    <dgm:pt modelId="{D49D90DD-F04A-49D9-8D83-FE80533A63F3}">
      <dgm:prSet phldrT="[Text]"/>
      <dgm:spPr/>
      <dgm:t>
        <a:bodyPr/>
        <a:lstStyle/>
        <a:p>
          <a:r>
            <a:rPr lang="sr-Cyrl-BA" dirty="0" smtClean="0"/>
            <a:t>Процесор</a:t>
          </a:r>
          <a:endParaRPr lang="en-US" dirty="0"/>
        </a:p>
      </dgm:t>
    </dgm:pt>
    <dgm:pt modelId="{2E3D1381-62E4-478D-BFD1-D197DE17592B}" type="parTrans" cxnId="{6C63D333-64A2-4DB5-A326-85E83D1F1150}">
      <dgm:prSet/>
      <dgm:spPr/>
      <dgm:t>
        <a:bodyPr/>
        <a:lstStyle/>
        <a:p>
          <a:endParaRPr lang="en-US"/>
        </a:p>
      </dgm:t>
    </dgm:pt>
    <dgm:pt modelId="{E4B78661-6FA8-4E5D-8D35-CCFA3FE5C01C}" type="sibTrans" cxnId="{6C63D333-64A2-4DB5-A326-85E83D1F1150}">
      <dgm:prSet/>
      <dgm:spPr/>
      <dgm:t>
        <a:bodyPr/>
        <a:lstStyle/>
        <a:p>
          <a:endParaRPr lang="en-US"/>
        </a:p>
      </dgm:t>
    </dgm:pt>
    <dgm:pt modelId="{E1E14992-B16E-42CB-83D5-985B1C9F33BE}">
      <dgm:prSet phldrT="[Text]"/>
      <dgm:spPr/>
      <dgm:t>
        <a:bodyPr/>
        <a:lstStyle/>
        <a:p>
          <a:r>
            <a:rPr lang="sr-Cyrl-BA" dirty="0" smtClean="0"/>
            <a:t>Матична плоча</a:t>
          </a:r>
          <a:endParaRPr lang="en-US" dirty="0"/>
        </a:p>
      </dgm:t>
    </dgm:pt>
    <dgm:pt modelId="{2FA506A3-4179-4707-BAEE-C8A448D3D6ED}" type="parTrans" cxnId="{A78455A7-3CD4-4CA4-A9F8-196DD929BA53}">
      <dgm:prSet/>
      <dgm:spPr/>
      <dgm:t>
        <a:bodyPr/>
        <a:lstStyle/>
        <a:p>
          <a:endParaRPr lang="en-US"/>
        </a:p>
      </dgm:t>
    </dgm:pt>
    <dgm:pt modelId="{19718433-BD33-4390-AE5A-5240CAA7E392}" type="sibTrans" cxnId="{A78455A7-3CD4-4CA4-A9F8-196DD929BA53}">
      <dgm:prSet/>
      <dgm:spPr/>
      <dgm:t>
        <a:bodyPr/>
        <a:lstStyle/>
        <a:p>
          <a:endParaRPr lang="en-US"/>
        </a:p>
      </dgm:t>
    </dgm:pt>
    <dgm:pt modelId="{2B8E0900-7FA4-4D5C-B357-C359B5D02E0B}">
      <dgm:prSet phldrT="[Text]"/>
      <dgm:spPr/>
      <dgm:t>
        <a:bodyPr/>
        <a:lstStyle/>
        <a:p>
          <a:r>
            <a:rPr lang="sr-Cyrl-BA" dirty="0" smtClean="0"/>
            <a:t>Радна меморија</a:t>
          </a:r>
          <a:endParaRPr lang="en-US" dirty="0"/>
        </a:p>
      </dgm:t>
    </dgm:pt>
    <dgm:pt modelId="{24976FF9-D150-4B76-A802-84416B29D84C}" type="parTrans" cxnId="{17AA5C04-71F8-4A7E-88C6-2D9588FE11F6}">
      <dgm:prSet/>
      <dgm:spPr/>
      <dgm:t>
        <a:bodyPr/>
        <a:lstStyle/>
        <a:p>
          <a:endParaRPr lang="en-US"/>
        </a:p>
      </dgm:t>
    </dgm:pt>
    <dgm:pt modelId="{74E38542-976E-43AF-8035-73718BEA6B9E}" type="sibTrans" cxnId="{17AA5C04-71F8-4A7E-88C6-2D9588FE11F6}">
      <dgm:prSet/>
      <dgm:spPr/>
      <dgm:t>
        <a:bodyPr/>
        <a:lstStyle/>
        <a:p>
          <a:endParaRPr lang="en-US"/>
        </a:p>
      </dgm:t>
    </dgm:pt>
    <dgm:pt modelId="{5F753B24-7278-4B92-9A0B-6227E97317FE}">
      <dgm:prSet phldrT="[Text]"/>
      <dgm:spPr/>
      <dgm:t>
        <a:bodyPr/>
        <a:lstStyle/>
        <a:p>
          <a:r>
            <a:rPr lang="sr-Cyrl-BA" dirty="0" smtClean="0"/>
            <a:t>Хард-диск</a:t>
          </a:r>
          <a:endParaRPr lang="en-US" dirty="0"/>
        </a:p>
      </dgm:t>
    </dgm:pt>
    <dgm:pt modelId="{8494DBFD-ECCC-42FF-9E99-AFB76836BEAD}" type="parTrans" cxnId="{B72535B2-39A0-4240-983E-DAB6C37C7820}">
      <dgm:prSet/>
      <dgm:spPr/>
      <dgm:t>
        <a:bodyPr/>
        <a:lstStyle/>
        <a:p>
          <a:endParaRPr lang="en-US"/>
        </a:p>
      </dgm:t>
    </dgm:pt>
    <dgm:pt modelId="{A40F67B3-2627-4D77-96E3-6118952464AF}" type="sibTrans" cxnId="{B72535B2-39A0-4240-983E-DAB6C37C7820}">
      <dgm:prSet/>
      <dgm:spPr/>
      <dgm:t>
        <a:bodyPr/>
        <a:lstStyle/>
        <a:p>
          <a:endParaRPr lang="en-US"/>
        </a:p>
      </dgm:t>
    </dgm:pt>
    <dgm:pt modelId="{C0E94A55-108B-4854-8372-4696F80ACC6C}">
      <dgm:prSet phldrT="[Text]"/>
      <dgm:spPr/>
      <dgm:t>
        <a:bodyPr/>
        <a:lstStyle/>
        <a:p>
          <a:r>
            <a:rPr lang="sr-Cyrl-BA" dirty="0" smtClean="0"/>
            <a:t>Апликативни</a:t>
          </a:r>
          <a:endParaRPr lang="en-US" dirty="0"/>
        </a:p>
      </dgm:t>
    </dgm:pt>
    <dgm:pt modelId="{49A8DB20-4324-4DBB-8E83-EB6E0EFC88F5}" type="parTrans" cxnId="{E632A78D-9FF8-42DD-A779-24A3A29DBEED}">
      <dgm:prSet/>
      <dgm:spPr/>
      <dgm:t>
        <a:bodyPr/>
        <a:lstStyle/>
        <a:p>
          <a:endParaRPr lang="en-US"/>
        </a:p>
      </dgm:t>
    </dgm:pt>
    <dgm:pt modelId="{7A6CD2CE-2C7B-4755-99BC-415270B5C630}" type="sibTrans" cxnId="{E632A78D-9FF8-42DD-A779-24A3A29DBEED}">
      <dgm:prSet/>
      <dgm:spPr/>
      <dgm:t>
        <a:bodyPr/>
        <a:lstStyle/>
        <a:p>
          <a:endParaRPr lang="en-US"/>
        </a:p>
      </dgm:t>
    </dgm:pt>
    <dgm:pt modelId="{E828E3BA-4951-4732-AFFE-C36B9B536E41}">
      <dgm:prSet phldrT="[Text]"/>
      <dgm:spPr/>
      <dgm:t>
        <a:bodyPr/>
        <a:lstStyle/>
        <a:p>
          <a:r>
            <a:rPr lang="en-US" dirty="0" smtClean="0"/>
            <a:t>MS Word</a:t>
          </a:r>
          <a:endParaRPr lang="en-US" dirty="0"/>
        </a:p>
      </dgm:t>
    </dgm:pt>
    <dgm:pt modelId="{09ADC985-BDB3-4F3A-A5F3-61F9B36FC56D}" type="parTrans" cxnId="{70E24850-E3B2-4C0D-A643-2DC34AA6A945}">
      <dgm:prSet/>
      <dgm:spPr/>
      <dgm:t>
        <a:bodyPr/>
        <a:lstStyle/>
        <a:p>
          <a:endParaRPr lang="en-US"/>
        </a:p>
      </dgm:t>
    </dgm:pt>
    <dgm:pt modelId="{371C1D94-5D54-4151-B480-899A6A731709}" type="sibTrans" cxnId="{70E24850-E3B2-4C0D-A643-2DC34AA6A945}">
      <dgm:prSet/>
      <dgm:spPr/>
      <dgm:t>
        <a:bodyPr/>
        <a:lstStyle/>
        <a:p>
          <a:endParaRPr lang="en-US"/>
        </a:p>
      </dgm:t>
    </dgm:pt>
    <dgm:pt modelId="{79533B9F-C3CC-4263-B05C-92D7EC06F034}">
      <dgm:prSet phldrT="[Text]"/>
      <dgm:spPr/>
      <dgm:t>
        <a:bodyPr/>
        <a:lstStyle/>
        <a:p>
          <a:r>
            <a:rPr lang="sr-Cyrl-BA" dirty="0" smtClean="0"/>
            <a:t>Системски </a:t>
          </a:r>
          <a:endParaRPr lang="en-US" dirty="0"/>
        </a:p>
      </dgm:t>
    </dgm:pt>
    <dgm:pt modelId="{71B3B7E6-5DCB-4A84-A25B-A172BF22D0BA}" type="parTrans" cxnId="{CD093A06-59A3-4A15-B6FA-C2CD168EF527}">
      <dgm:prSet/>
      <dgm:spPr/>
      <dgm:t>
        <a:bodyPr/>
        <a:lstStyle/>
        <a:p>
          <a:endParaRPr lang="en-US"/>
        </a:p>
      </dgm:t>
    </dgm:pt>
    <dgm:pt modelId="{0E3916CD-E301-427D-88C3-F74CFDA73BEB}" type="sibTrans" cxnId="{CD093A06-59A3-4A15-B6FA-C2CD168EF527}">
      <dgm:prSet/>
      <dgm:spPr/>
      <dgm:t>
        <a:bodyPr/>
        <a:lstStyle/>
        <a:p>
          <a:endParaRPr lang="en-US"/>
        </a:p>
      </dgm:t>
    </dgm:pt>
    <dgm:pt modelId="{E36B785C-F993-4AEF-81CA-4FD9323CA39C}">
      <dgm:prSet phldrT="[Text]"/>
      <dgm:spPr/>
      <dgm:t>
        <a:bodyPr/>
        <a:lstStyle/>
        <a:p>
          <a:r>
            <a:rPr lang="sr-Cyrl-BA" dirty="0" smtClean="0"/>
            <a:t>Оперативни систем </a:t>
          </a:r>
          <a:endParaRPr lang="en-US" dirty="0"/>
        </a:p>
      </dgm:t>
    </dgm:pt>
    <dgm:pt modelId="{26A86FBB-606B-47A7-8614-FBE98196B312}" type="parTrans" cxnId="{0604FABE-472A-417C-96A7-DA532AE3177C}">
      <dgm:prSet/>
      <dgm:spPr/>
      <dgm:t>
        <a:bodyPr/>
        <a:lstStyle/>
        <a:p>
          <a:endParaRPr lang="en-US"/>
        </a:p>
      </dgm:t>
    </dgm:pt>
    <dgm:pt modelId="{29AACCD0-40F1-48E7-9E8D-3CBF4DEDE694}" type="sibTrans" cxnId="{0604FABE-472A-417C-96A7-DA532AE3177C}">
      <dgm:prSet/>
      <dgm:spPr/>
      <dgm:t>
        <a:bodyPr/>
        <a:lstStyle/>
        <a:p>
          <a:endParaRPr lang="en-US"/>
        </a:p>
      </dgm:t>
    </dgm:pt>
    <dgm:pt modelId="{718AD337-6C44-4274-AD4A-FEAFABF21228}">
      <dgm:prSet phldrT="[Text]"/>
      <dgm:spPr/>
      <dgm:t>
        <a:bodyPr/>
        <a:lstStyle/>
        <a:p>
          <a:r>
            <a:rPr lang="sr-Cyrl-BA" dirty="0" smtClean="0"/>
            <a:t>Управљачки програми</a:t>
          </a:r>
          <a:endParaRPr lang="en-US" dirty="0"/>
        </a:p>
      </dgm:t>
    </dgm:pt>
    <dgm:pt modelId="{20D32519-3F1C-42B1-BBA5-A52BBD2D0E4A}" type="parTrans" cxnId="{B72C74B4-B10D-407C-85D0-2FA82E6AA43B}">
      <dgm:prSet/>
      <dgm:spPr/>
      <dgm:t>
        <a:bodyPr/>
        <a:lstStyle/>
        <a:p>
          <a:endParaRPr lang="en-US"/>
        </a:p>
      </dgm:t>
    </dgm:pt>
    <dgm:pt modelId="{B5F852CC-97B6-4713-B616-380E558ED65A}" type="sibTrans" cxnId="{B72C74B4-B10D-407C-85D0-2FA82E6AA43B}">
      <dgm:prSet/>
      <dgm:spPr/>
      <dgm:t>
        <a:bodyPr/>
        <a:lstStyle/>
        <a:p>
          <a:endParaRPr lang="en-US"/>
        </a:p>
      </dgm:t>
    </dgm:pt>
    <dgm:pt modelId="{8CDD52A5-33ED-465B-98DA-C20F8A4E0C3A}">
      <dgm:prSet phldrT="[Text]"/>
      <dgm:spPr/>
      <dgm:t>
        <a:bodyPr/>
        <a:lstStyle/>
        <a:p>
          <a:r>
            <a:rPr lang="sr-Cyrl-BA" dirty="0" smtClean="0"/>
            <a:t>Рачунар</a:t>
          </a:r>
          <a:endParaRPr lang="en-US" dirty="0"/>
        </a:p>
      </dgm:t>
    </dgm:pt>
    <dgm:pt modelId="{AD17B37A-52C9-4BDE-9B00-203D896E9859}" type="parTrans" cxnId="{8D7C53DE-74CE-40D6-8640-BD94E8B1C916}">
      <dgm:prSet/>
      <dgm:spPr/>
      <dgm:t>
        <a:bodyPr/>
        <a:lstStyle/>
        <a:p>
          <a:endParaRPr lang="en-US"/>
        </a:p>
      </dgm:t>
    </dgm:pt>
    <dgm:pt modelId="{52C14B3D-48BE-4B6F-B7DE-D059D216F15C}" type="sibTrans" cxnId="{8D7C53DE-74CE-40D6-8640-BD94E8B1C916}">
      <dgm:prSet/>
      <dgm:spPr/>
      <dgm:t>
        <a:bodyPr/>
        <a:lstStyle/>
        <a:p>
          <a:endParaRPr lang="en-US"/>
        </a:p>
      </dgm:t>
    </dgm:pt>
    <dgm:pt modelId="{561B8E61-A76A-4E18-814B-854F4E61458A}">
      <dgm:prSet phldrT="[Text]"/>
      <dgm:spPr/>
      <dgm:t>
        <a:bodyPr/>
        <a:lstStyle/>
        <a:p>
          <a:r>
            <a:rPr lang="sr-Cyrl-BA" dirty="0" smtClean="0"/>
            <a:t>Програми преводиоци</a:t>
          </a:r>
          <a:endParaRPr lang="en-US" dirty="0"/>
        </a:p>
      </dgm:t>
    </dgm:pt>
    <dgm:pt modelId="{59FDC309-A754-4ABE-9C56-C43B3AB98D21}" type="parTrans" cxnId="{DA8A7E2D-EDF7-47F1-A1E9-A9262AD69BCD}">
      <dgm:prSet/>
      <dgm:spPr/>
      <dgm:t>
        <a:bodyPr/>
        <a:lstStyle/>
        <a:p>
          <a:endParaRPr lang="en-US"/>
        </a:p>
      </dgm:t>
    </dgm:pt>
    <dgm:pt modelId="{30638102-1CEE-4FD4-B979-65FB3A22D24E}" type="sibTrans" cxnId="{DA8A7E2D-EDF7-47F1-A1E9-A9262AD69BCD}">
      <dgm:prSet/>
      <dgm:spPr/>
      <dgm:t>
        <a:bodyPr/>
        <a:lstStyle/>
        <a:p>
          <a:endParaRPr lang="en-US"/>
        </a:p>
      </dgm:t>
    </dgm:pt>
    <dgm:pt modelId="{D2E2D99F-0325-48F8-82E2-783791DA4057}">
      <dgm:prSet phldrT="[Text]"/>
      <dgm:spPr/>
      <dgm:t>
        <a:bodyPr/>
        <a:lstStyle/>
        <a:p>
          <a:r>
            <a:rPr lang="en-US" dirty="0" err="1" smtClean="0"/>
            <a:t>Inkscape</a:t>
          </a:r>
          <a:r>
            <a:rPr lang="en-US" dirty="0" smtClean="0"/>
            <a:t> </a:t>
          </a:r>
          <a:endParaRPr lang="en-US" dirty="0"/>
        </a:p>
      </dgm:t>
    </dgm:pt>
    <dgm:pt modelId="{F8F37849-F338-496D-95A7-09977F344C47}" type="parTrans" cxnId="{3E633D0E-F277-4579-84C1-9488050040CB}">
      <dgm:prSet/>
      <dgm:spPr/>
      <dgm:t>
        <a:bodyPr/>
        <a:lstStyle/>
        <a:p>
          <a:endParaRPr lang="en-US"/>
        </a:p>
      </dgm:t>
    </dgm:pt>
    <dgm:pt modelId="{40B7C6BB-5A5A-43CB-ACB5-7A5909F73801}" type="sibTrans" cxnId="{3E633D0E-F277-4579-84C1-9488050040CB}">
      <dgm:prSet/>
      <dgm:spPr/>
      <dgm:t>
        <a:bodyPr/>
        <a:lstStyle/>
        <a:p>
          <a:endParaRPr lang="en-US"/>
        </a:p>
      </dgm:t>
    </dgm:pt>
    <dgm:pt modelId="{EB52E2F9-640C-4AA6-AA4B-FA25C8EAF6E9}">
      <dgm:prSet phldrT="[Text]"/>
      <dgm:spPr/>
      <dgm:t>
        <a:bodyPr/>
        <a:lstStyle/>
        <a:p>
          <a:r>
            <a:rPr lang="en-US" dirty="0" smtClean="0"/>
            <a:t>Power point</a:t>
          </a:r>
          <a:endParaRPr lang="en-US" dirty="0"/>
        </a:p>
      </dgm:t>
    </dgm:pt>
    <dgm:pt modelId="{9C01ED1C-9054-4848-BB11-C174A19AB845}" type="parTrans" cxnId="{EC69AF26-FD27-4036-8A85-C37A437E6F6E}">
      <dgm:prSet/>
      <dgm:spPr/>
      <dgm:t>
        <a:bodyPr/>
        <a:lstStyle/>
        <a:p>
          <a:endParaRPr lang="en-US"/>
        </a:p>
      </dgm:t>
    </dgm:pt>
    <dgm:pt modelId="{79CB803C-E223-4F34-B725-D41618FA6872}" type="sibTrans" cxnId="{EC69AF26-FD27-4036-8A85-C37A437E6F6E}">
      <dgm:prSet/>
      <dgm:spPr/>
      <dgm:t>
        <a:bodyPr/>
        <a:lstStyle/>
        <a:p>
          <a:endParaRPr lang="en-US"/>
        </a:p>
      </dgm:t>
    </dgm:pt>
    <dgm:pt modelId="{05016BB0-5655-4F8D-8EBC-AEA63DFDFF56}" type="pres">
      <dgm:prSet presAssocID="{298E483F-D2F6-4104-8FB3-6CF6298C716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A267E6B-93FC-4405-B48D-5DDC5AD9FE22}" type="pres">
      <dgm:prSet presAssocID="{8CDD52A5-33ED-465B-98DA-C20F8A4E0C3A}" presName="hierRoot1" presStyleCnt="0">
        <dgm:presLayoutVars>
          <dgm:hierBranch val="init"/>
        </dgm:presLayoutVars>
      </dgm:prSet>
      <dgm:spPr/>
    </dgm:pt>
    <dgm:pt modelId="{C8963416-9CA5-4391-A572-FC67D3003FA6}" type="pres">
      <dgm:prSet presAssocID="{8CDD52A5-33ED-465B-98DA-C20F8A4E0C3A}" presName="rootComposite1" presStyleCnt="0"/>
      <dgm:spPr/>
    </dgm:pt>
    <dgm:pt modelId="{FFF5546A-C59B-4CE2-9E14-BE7F3213BE7D}" type="pres">
      <dgm:prSet presAssocID="{8CDD52A5-33ED-465B-98DA-C20F8A4E0C3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3CF62E-A342-4F74-A8BE-D3879A9881E5}" type="pres">
      <dgm:prSet presAssocID="{8CDD52A5-33ED-465B-98DA-C20F8A4E0C3A}" presName="rootConnector1" presStyleLbl="node1" presStyleIdx="0" presStyleCnt="0"/>
      <dgm:spPr/>
      <dgm:t>
        <a:bodyPr/>
        <a:lstStyle/>
        <a:p>
          <a:endParaRPr lang="en-US"/>
        </a:p>
      </dgm:t>
    </dgm:pt>
    <dgm:pt modelId="{FCEACA25-EEA9-4B9C-8614-9D2520F70334}" type="pres">
      <dgm:prSet presAssocID="{8CDD52A5-33ED-465B-98DA-C20F8A4E0C3A}" presName="hierChild2" presStyleCnt="0"/>
      <dgm:spPr/>
    </dgm:pt>
    <dgm:pt modelId="{2E5FA26A-E19D-45BE-8F94-3F8922C984AF}" type="pres">
      <dgm:prSet presAssocID="{E7AF09CD-6AF6-4682-B30C-D06DE6D1CD02}" presName="Name37" presStyleLbl="parChTrans1D2" presStyleIdx="0" presStyleCnt="2"/>
      <dgm:spPr/>
      <dgm:t>
        <a:bodyPr/>
        <a:lstStyle/>
        <a:p>
          <a:endParaRPr lang="en-US"/>
        </a:p>
      </dgm:t>
    </dgm:pt>
    <dgm:pt modelId="{30AEA8E6-1D87-4E20-B4AD-0AC3A0782165}" type="pres">
      <dgm:prSet presAssocID="{6F9E04DA-0329-4325-9AA3-997237629831}" presName="hierRoot2" presStyleCnt="0">
        <dgm:presLayoutVars>
          <dgm:hierBranch val="init"/>
        </dgm:presLayoutVars>
      </dgm:prSet>
      <dgm:spPr/>
    </dgm:pt>
    <dgm:pt modelId="{05544223-014F-43DE-95A3-4AABF48619EB}" type="pres">
      <dgm:prSet presAssocID="{6F9E04DA-0329-4325-9AA3-997237629831}" presName="rootComposite" presStyleCnt="0"/>
      <dgm:spPr/>
    </dgm:pt>
    <dgm:pt modelId="{3145E08E-E64B-4926-A013-72959B6E563F}" type="pres">
      <dgm:prSet presAssocID="{6F9E04DA-0329-4325-9AA3-997237629831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3EFFE3-58E4-4EDA-8609-554B4F8014DE}" type="pres">
      <dgm:prSet presAssocID="{6F9E04DA-0329-4325-9AA3-997237629831}" presName="rootConnector" presStyleLbl="node2" presStyleIdx="0" presStyleCnt="2"/>
      <dgm:spPr/>
      <dgm:t>
        <a:bodyPr/>
        <a:lstStyle/>
        <a:p>
          <a:endParaRPr lang="en-US"/>
        </a:p>
      </dgm:t>
    </dgm:pt>
    <dgm:pt modelId="{E5DCF058-C5B0-4519-B4EC-08EC085B1828}" type="pres">
      <dgm:prSet presAssocID="{6F9E04DA-0329-4325-9AA3-997237629831}" presName="hierChild4" presStyleCnt="0"/>
      <dgm:spPr/>
    </dgm:pt>
    <dgm:pt modelId="{0400DAFE-2B72-4DA7-800F-2EA7469D050B}" type="pres">
      <dgm:prSet presAssocID="{7B0E2868-8E12-48B7-AC5D-5A190EC8D88F}" presName="Name37" presStyleLbl="parChTrans1D3" presStyleIdx="0" presStyleCnt="7"/>
      <dgm:spPr/>
      <dgm:t>
        <a:bodyPr/>
        <a:lstStyle/>
        <a:p>
          <a:endParaRPr lang="en-US"/>
        </a:p>
      </dgm:t>
    </dgm:pt>
    <dgm:pt modelId="{7080C2B9-59BC-4194-B486-81CB66307BDD}" type="pres">
      <dgm:prSet presAssocID="{82018787-99A4-46B9-9F8A-D3AC9049BEFD}" presName="hierRoot2" presStyleCnt="0">
        <dgm:presLayoutVars>
          <dgm:hierBranch val="init"/>
        </dgm:presLayoutVars>
      </dgm:prSet>
      <dgm:spPr/>
    </dgm:pt>
    <dgm:pt modelId="{F8A9BF1E-2FAC-436B-B9CF-5DE800C1C5EB}" type="pres">
      <dgm:prSet presAssocID="{82018787-99A4-46B9-9F8A-D3AC9049BEFD}" presName="rootComposite" presStyleCnt="0"/>
      <dgm:spPr/>
    </dgm:pt>
    <dgm:pt modelId="{B833F994-A520-459D-8C90-237960019FCD}" type="pres">
      <dgm:prSet presAssocID="{82018787-99A4-46B9-9F8A-D3AC9049BEFD}" presName="rootText" presStyleLbl="node3" presStyleIdx="0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3FB18F3-AF93-4DFC-842D-09DB8F0B080F}" type="pres">
      <dgm:prSet presAssocID="{82018787-99A4-46B9-9F8A-D3AC9049BEFD}" presName="rootConnector" presStyleLbl="node3" presStyleIdx="0" presStyleCnt="7"/>
      <dgm:spPr/>
      <dgm:t>
        <a:bodyPr/>
        <a:lstStyle/>
        <a:p>
          <a:endParaRPr lang="en-US"/>
        </a:p>
      </dgm:t>
    </dgm:pt>
    <dgm:pt modelId="{F1F97EC6-1839-46B6-93DE-4CC8843C4E23}" type="pres">
      <dgm:prSet presAssocID="{82018787-99A4-46B9-9F8A-D3AC9049BEFD}" presName="hierChild4" presStyleCnt="0"/>
      <dgm:spPr/>
    </dgm:pt>
    <dgm:pt modelId="{38A0CC16-954C-4896-81B5-5E747F8AA1A3}" type="pres">
      <dgm:prSet presAssocID="{82018787-99A4-46B9-9F8A-D3AC9049BEFD}" presName="hierChild5" presStyleCnt="0"/>
      <dgm:spPr/>
    </dgm:pt>
    <dgm:pt modelId="{09692701-8D57-4E94-9E9B-873230474B52}" type="pres">
      <dgm:prSet presAssocID="{2E3D1381-62E4-478D-BFD1-D197DE17592B}" presName="Name37" presStyleLbl="parChTrans1D3" presStyleIdx="1" presStyleCnt="7"/>
      <dgm:spPr/>
      <dgm:t>
        <a:bodyPr/>
        <a:lstStyle/>
        <a:p>
          <a:endParaRPr lang="en-US"/>
        </a:p>
      </dgm:t>
    </dgm:pt>
    <dgm:pt modelId="{9064D968-C509-4D85-B9B4-7C8D2CADC749}" type="pres">
      <dgm:prSet presAssocID="{D49D90DD-F04A-49D9-8D83-FE80533A63F3}" presName="hierRoot2" presStyleCnt="0">
        <dgm:presLayoutVars>
          <dgm:hierBranch val="init"/>
        </dgm:presLayoutVars>
      </dgm:prSet>
      <dgm:spPr/>
    </dgm:pt>
    <dgm:pt modelId="{600DA4D9-644B-4744-87E2-78C66A98083C}" type="pres">
      <dgm:prSet presAssocID="{D49D90DD-F04A-49D9-8D83-FE80533A63F3}" presName="rootComposite" presStyleCnt="0"/>
      <dgm:spPr/>
    </dgm:pt>
    <dgm:pt modelId="{2CC34C1F-E891-497B-9734-9F28DA50E107}" type="pres">
      <dgm:prSet presAssocID="{D49D90DD-F04A-49D9-8D83-FE80533A63F3}" presName="rootText" presStyleLbl="node3" presStyleIdx="1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B2D44A-C830-425B-A5DE-9D9D99799485}" type="pres">
      <dgm:prSet presAssocID="{D49D90DD-F04A-49D9-8D83-FE80533A63F3}" presName="rootConnector" presStyleLbl="node3" presStyleIdx="1" presStyleCnt="7"/>
      <dgm:spPr/>
      <dgm:t>
        <a:bodyPr/>
        <a:lstStyle/>
        <a:p>
          <a:endParaRPr lang="en-US"/>
        </a:p>
      </dgm:t>
    </dgm:pt>
    <dgm:pt modelId="{D9C023DB-FEED-4AF0-AC1D-866976166806}" type="pres">
      <dgm:prSet presAssocID="{D49D90DD-F04A-49D9-8D83-FE80533A63F3}" presName="hierChild4" presStyleCnt="0"/>
      <dgm:spPr/>
    </dgm:pt>
    <dgm:pt modelId="{4BB39005-F306-4AF3-84D8-34F73E2AB862}" type="pres">
      <dgm:prSet presAssocID="{D49D90DD-F04A-49D9-8D83-FE80533A63F3}" presName="hierChild5" presStyleCnt="0"/>
      <dgm:spPr/>
    </dgm:pt>
    <dgm:pt modelId="{A36A108D-FBCD-4AE6-B511-2D1A54E6EEB9}" type="pres">
      <dgm:prSet presAssocID="{2FA506A3-4179-4707-BAEE-C8A448D3D6ED}" presName="Name37" presStyleLbl="parChTrans1D3" presStyleIdx="2" presStyleCnt="7"/>
      <dgm:spPr/>
      <dgm:t>
        <a:bodyPr/>
        <a:lstStyle/>
        <a:p>
          <a:endParaRPr lang="en-US"/>
        </a:p>
      </dgm:t>
    </dgm:pt>
    <dgm:pt modelId="{3C4A2580-CC3F-4428-9BAD-A0047546C388}" type="pres">
      <dgm:prSet presAssocID="{E1E14992-B16E-42CB-83D5-985B1C9F33BE}" presName="hierRoot2" presStyleCnt="0">
        <dgm:presLayoutVars>
          <dgm:hierBranch val="init"/>
        </dgm:presLayoutVars>
      </dgm:prSet>
      <dgm:spPr/>
    </dgm:pt>
    <dgm:pt modelId="{54BCE0D5-15DD-4A5C-92BF-44EF90BDB59C}" type="pres">
      <dgm:prSet presAssocID="{E1E14992-B16E-42CB-83D5-985B1C9F33BE}" presName="rootComposite" presStyleCnt="0"/>
      <dgm:spPr/>
    </dgm:pt>
    <dgm:pt modelId="{139A283B-3138-4F98-9490-24CC4EAD245F}" type="pres">
      <dgm:prSet presAssocID="{E1E14992-B16E-42CB-83D5-985B1C9F33BE}" presName="rootText" presStyleLbl="node3" presStyleIdx="2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90C2E1-7832-48F9-8FAB-B3E4B220F3F1}" type="pres">
      <dgm:prSet presAssocID="{E1E14992-B16E-42CB-83D5-985B1C9F33BE}" presName="rootConnector" presStyleLbl="node3" presStyleIdx="2" presStyleCnt="7"/>
      <dgm:spPr/>
      <dgm:t>
        <a:bodyPr/>
        <a:lstStyle/>
        <a:p>
          <a:endParaRPr lang="en-US"/>
        </a:p>
      </dgm:t>
    </dgm:pt>
    <dgm:pt modelId="{027EAD9A-4CCA-4E68-8E68-710617D0FAD8}" type="pres">
      <dgm:prSet presAssocID="{E1E14992-B16E-42CB-83D5-985B1C9F33BE}" presName="hierChild4" presStyleCnt="0"/>
      <dgm:spPr/>
    </dgm:pt>
    <dgm:pt modelId="{B40F9C74-20DF-4F36-B8CA-97D52A6512A1}" type="pres">
      <dgm:prSet presAssocID="{E1E14992-B16E-42CB-83D5-985B1C9F33BE}" presName="hierChild5" presStyleCnt="0"/>
      <dgm:spPr/>
    </dgm:pt>
    <dgm:pt modelId="{41E96521-E6E5-4EB0-937B-6BD4D84E1657}" type="pres">
      <dgm:prSet presAssocID="{24976FF9-D150-4B76-A802-84416B29D84C}" presName="Name37" presStyleLbl="parChTrans1D3" presStyleIdx="3" presStyleCnt="7"/>
      <dgm:spPr/>
      <dgm:t>
        <a:bodyPr/>
        <a:lstStyle/>
        <a:p>
          <a:endParaRPr lang="en-US"/>
        </a:p>
      </dgm:t>
    </dgm:pt>
    <dgm:pt modelId="{A71CBE26-F1F3-42B1-8125-4A67A4E93D81}" type="pres">
      <dgm:prSet presAssocID="{2B8E0900-7FA4-4D5C-B357-C359B5D02E0B}" presName="hierRoot2" presStyleCnt="0">
        <dgm:presLayoutVars>
          <dgm:hierBranch val="init"/>
        </dgm:presLayoutVars>
      </dgm:prSet>
      <dgm:spPr/>
    </dgm:pt>
    <dgm:pt modelId="{8277AE41-4BA1-4C73-AC2C-73651131D6A1}" type="pres">
      <dgm:prSet presAssocID="{2B8E0900-7FA4-4D5C-B357-C359B5D02E0B}" presName="rootComposite" presStyleCnt="0"/>
      <dgm:spPr/>
    </dgm:pt>
    <dgm:pt modelId="{F49BFE56-0257-4D81-9DB3-C883F6C928F0}" type="pres">
      <dgm:prSet presAssocID="{2B8E0900-7FA4-4D5C-B357-C359B5D02E0B}" presName="rootText" presStyleLbl="node3" presStyleIdx="3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5284422-45A9-4D99-97DE-BFDCED205F3E}" type="pres">
      <dgm:prSet presAssocID="{2B8E0900-7FA4-4D5C-B357-C359B5D02E0B}" presName="rootConnector" presStyleLbl="node3" presStyleIdx="3" presStyleCnt="7"/>
      <dgm:spPr/>
      <dgm:t>
        <a:bodyPr/>
        <a:lstStyle/>
        <a:p>
          <a:endParaRPr lang="en-US"/>
        </a:p>
      </dgm:t>
    </dgm:pt>
    <dgm:pt modelId="{75E70B4C-80A4-4A0B-A288-F89D9DA933BF}" type="pres">
      <dgm:prSet presAssocID="{2B8E0900-7FA4-4D5C-B357-C359B5D02E0B}" presName="hierChild4" presStyleCnt="0"/>
      <dgm:spPr/>
    </dgm:pt>
    <dgm:pt modelId="{E80E1D42-CBF0-4E23-AFD2-F14BC83A3EF8}" type="pres">
      <dgm:prSet presAssocID="{2B8E0900-7FA4-4D5C-B357-C359B5D02E0B}" presName="hierChild5" presStyleCnt="0"/>
      <dgm:spPr/>
    </dgm:pt>
    <dgm:pt modelId="{416A002E-96F7-4CC8-B8EB-D73C7911B6B1}" type="pres">
      <dgm:prSet presAssocID="{8494DBFD-ECCC-42FF-9E99-AFB76836BEAD}" presName="Name37" presStyleLbl="parChTrans1D3" presStyleIdx="4" presStyleCnt="7"/>
      <dgm:spPr/>
      <dgm:t>
        <a:bodyPr/>
        <a:lstStyle/>
        <a:p>
          <a:endParaRPr lang="en-US"/>
        </a:p>
      </dgm:t>
    </dgm:pt>
    <dgm:pt modelId="{921D3B32-1483-4296-B760-83E90564FE99}" type="pres">
      <dgm:prSet presAssocID="{5F753B24-7278-4B92-9A0B-6227E97317FE}" presName="hierRoot2" presStyleCnt="0">
        <dgm:presLayoutVars>
          <dgm:hierBranch val="init"/>
        </dgm:presLayoutVars>
      </dgm:prSet>
      <dgm:spPr/>
    </dgm:pt>
    <dgm:pt modelId="{69848FF1-6FDD-4959-9C79-C57B1AD431A2}" type="pres">
      <dgm:prSet presAssocID="{5F753B24-7278-4B92-9A0B-6227E97317FE}" presName="rootComposite" presStyleCnt="0"/>
      <dgm:spPr/>
    </dgm:pt>
    <dgm:pt modelId="{122DF065-444B-403F-965E-DA3E42B2CC7C}" type="pres">
      <dgm:prSet presAssocID="{5F753B24-7278-4B92-9A0B-6227E97317FE}" presName="rootText" presStyleLbl="node3" presStyleIdx="4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651001-B996-4AB2-93AE-8D404B8D59FC}" type="pres">
      <dgm:prSet presAssocID="{5F753B24-7278-4B92-9A0B-6227E97317FE}" presName="rootConnector" presStyleLbl="node3" presStyleIdx="4" presStyleCnt="7"/>
      <dgm:spPr/>
      <dgm:t>
        <a:bodyPr/>
        <a:lstStyle/>
        <a:p>
          <a:endParaRPr lang="en-US"/>
        </a:p>
      </dgm:t>
    </dgm:pt>
    <dgm:pt modelId="{20151BAE-65A0-4816-A705-ED2740F8BD22}" type="pres">
      <dgm:prSet presAssocID="{5F753B24-7278-4B92-9A0B-6227E97317FE}" presName="hierChild4" presStyleCnt="0"/>
      <dgm:spPr/>
    </dgm:pt>
    <dgm:pt modelId="{A74ABBF9-F188-477C-9FB8-BB7E61390F6B}" type="pres">
      <dgm:prSet presAssocID="{5F753B24-7278-4B92-9A0B-6227E97317FE}" presName="hierChild5" presStyleCnt="0"/>
      <dgm:spPr/>
    </dgm:pt>
    <dgm:pt modelId="{1DD985C8-A2CD-4B4A-B09D-C3E9CF870DCC}" type="pres">
      <dgm:prSet presAssocID="{6F9E04DA-0329-4325-9AA3-997237629831}" presName="hierChild5" presStyleCnt="0"/>
      <dgm:spPr/>
    </dgm:pt>
    <dgm:pt modelId="{4CD69386-E072-49FA-A221-D463FB8DAA36}" type="pres">
      <dgm:prSet presAssocID="{79C6A85D-A287-4C7E-B804-6BED5E558BE0}" presName="Name37" presStyleLbl="parChTrans1D2" presStyleIdx="1" presStyleCnt="2"/>
      <dgm:spPr/>
      <dgm:t>
        <a:bodyPr/>
        <a:lstStyle/>
        <a:p>
          <a:endParaRPr lang="en-US"/>
        </a:p>
      </dgm:t>
    </dgm:pt>
    <dgm:pt modelId="{9D6D65D5-28A8-4C5A-867E-653043999F72}" type="pres">
      <dgm:prSet presAssocID="{0416A9EF-CD45-45B5-874A-F322E6E5C2BD}" presName="hierRoot2" presStyleCnt="0">
        <dgm:presLayoutVars>
          <dgm:hierBranch val="init"/>
        </dgm:presLayoutVars>
      </dgm:prSet>
      <dgm:spPr/>
    </dgm:pt>
    <dgm:pt modelId="{E318FDC6-E98E-4B1C-AF12-2861E9AC983C}" type="pres">
      <dgm:prSet presAssocID="{0416A9EF-CD45-45B5-874A-F322E6E5C2BD}" presName="rootComposite" presStyleCnt="0"/>
      <dgm:spPr/>
    </dgm:pt>
    <dgm:pt modelId="{282B830D-250E-4B44-8B12-59706AE12A9C}" type="pres">
      <dgm:prSet presAssocID="{0416A9EF-CD45-45B5-874A-F322E6E5C2BD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DB810C-A7B8-4107-AF53-FEBA0EA666D4}" type="pres">
      <dgm:prSet presAssocID="{0416A9EF-CD45-45B5-874A-F322E6E5C2BD}" presName="rootConnector" presStyleLbl="node2" presStyleIdx="1" presStyleCnt="2"/>
      <dgm:spPr/>
      <dgm:t>
        <a:bodyPr/>
        <a:lstStyle/>
        <a:p>
          <a:endParaRPr lang="en-US"/>
        </a:p>
      </dgm:t>
    </dgm:pt>
    <dgm:pt modelId="{89DEC146-F746-488A-B7C2-4BBAE5C9B91C}" type="pres">
      <dgm:prSet presAssocID="{0416A9EF-CD45-45B5-874A-F322E6E5C2BD}" presName="hierChild4" presStyleCnt="0"/>
      <dgm:spPr/>
    </dgm:pt>
    <dgm:pt modelId="{F21A6308-3448-422F-AFA7-1C35F3900F3B}" type="pres">
      <dgm:prSet presAssocID="{49A8DB20-4324-4DBB-8E83-EB6E0EFC88F5}" presName="Name37" presStyleLbl="parChTrans1D3" presStyleIdx="5" presStyleCnt="7"/>
      <dgm:spPr/>
      <dgm:t>
        <a:bodyPr/>
        <a:lstStyle/>
        <a:p>
          <a:endParaRPr lang="en-US"/>
        </a:p>
      </dgm:t>
    </dgm:pt>
    <dgm:pt modelId="{6C8A10CA-40E0-4977-B736-860D4CA3A4DE}" type="pres">
      <dgm:prSet presAssocID="{C0E94A55-108B-4854-8372-4696F80ACC6C}" presName="hierRoot2" presStyleCnt="0">
        <dgm:presLayoutVars>
          <dgm:hierBranch val="init"/>
        </dgm:presLayoutVars>
      </dgm:prSet>
      <dgm:spPr/>
    </dgm:pt>
    <dgm:pt modelId="{7CF9C190-C449-4CEE-92B1-BB026CEFB62F}" type="pres">
      <dgm:prSet presAssocID="{C0E94A55-108B-4854-8372-4696F80ACC6C}" presName="rootComposite" presStyleCnt="0"/>
      <dgm:spPr/>
    </dgm:pt>
    <dgm:pt modelId="{04D9B748-BB23-48BF-B57D-D33105CEB682}" type="pres">
      <dgm:prSet presAssocID="{C0E94A55-108B-4854-8372-4696F80ACC6C}" presName="rootText" presStyleLbl="node3" presStyleIdx="5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6138F4D-E57A-4D50-9F69-D76D9AB16FD7}" type="pres">
      <dgm:prSet presAssocID="{C0E94A55-108B-4854-8372-4696F80ACC6C}" presName="rootConnector" presStyleLbl="node3" presStyleIdx="5" presStyleCnt="7"/>
      <dgm:spPr/>
      <dgm:t>
        <a:bodyPr/>
        <a:lstStyle/>
        <a:p>
          <a:endParaRPr lang="en-US"/>
        </a:p>
      </dgm:t>
    </dgm:pt>
    <dgm:pt modelId="{F5A2FB9B-9952-4328-9C78-3CC397DFE9D2}" type="pres">
      <dgm:prSet presAssocID="{C0E94A55-108B-4854-8372-4696F80ACC6C}" presName="hierChild4" presStyleCnt="0"/>
      <dgm:spPr/>
    </dgm:pt>
    <dgm:pt modelId="{3AA86443-4F86-4D42-8827-942DF30BEDE9}" type="pres">
      <dgm:prSet presAssocID="{09ADC985-BDB3-4F3A-A5F3-61F9B36FC56D}" presName="Name37" presStyleLbl="parChTrans1D4" presStyleIdx="0" presStyleCnt="6"/>
      <dgm:spPr/>
      <dgm:t>
        <a:bodyPr/>
        <a:lstStyle/>
        <a:p>
          <a:endParaRPr lang="en-US"/>
        </a:p>
      </dgm:t>
    </dgm:pt>
    <dgm:pt modelId="{33EF489B-5B15-4689-8C5D-3E0B2584735E}" type="pres">
      <dgm:prSet presAssocID="{E828E3BA-4951-4732-AFFE-C36B9B536E41}" presName="hierRoot2" presStyleCnt="0">
        <dgm:presLayoutVars>
          <dgm:hierBranch val="init"/>
        </dgm:presLayoutVars>
      </dgm:prSet>
      <dgm:spPr/>
    </dgm:pt>
    <dgm:pt modelId="{008A0B45-FF10-4699-BEE7-2496048FC836}" type="pres">
      <dgm:prSet presAssocID="{E828E3BA-4951-4732-AFFE-C36B9B536E41}" presName="rootComposite" presStyleCnt="0"/>
      <dgm:spPr/>
    </dgm:pt>
    <dgm:pt modelId="{99328519-D2AA-4423-ABE3-53BB8D02C998}" type="pres">
      <dgm:prSet presAssocID="{E828E3BA-4951-4732-AFFE-C36B9B536E41}" presName="rootText" presStyleLbl="node4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CAED4DD-8B78-430D-90CB-3455FB72DF99}" type="pres">
      <dgm:prSet presAssocID="{E828E3BA-4951-4732-AFFE-C36B9B536E41}" presName="rootConnector" presStyleLbl="node4" presStyleIdx="0" presStyleCnt="6"/>
      <dgm:spPr/>
      <dgm:t>
        <a:bodyPr/>
        <a:lstStyle/>
        <a:p>
          <a:endParaRPr lang="en-US"/>
        </a:p>
      </dgm:t>
    </dgm:pt>
    <dgm:pt modelId="{59A0497C-5194-4EE1-B91F-668C77137C91}" type="pres">
      <dgm:prSet presAssocID="{E828E3BA-4951-4732-AFFE-C36B9B536E41}" presName="hierChild4" presStyleCnt="0"/>
      <dgm:spPr/>
    </dgm:pt>
    <dgm:pt modelId="{A7017415-9B76-4C3B-BEBA-E7C5B7DC3187}" type="pres">
      <dgm:prSet presAssocID="{E828E3BA-4951-4732-AFFE-C36B9B536E41}" presName="hierChild5" presStyleCnt="0"/>
      <dgm:spPr/>
    </dgm:pt>
    <dgm:pt modelId="{F43CF52C-9D57-41A3-8E91-6621254DCD92}" type="pres">
      <dgm:prSet presAssocID="{F8F37849-F338-496D-95A7-09977F344C47}" presName="Name37" presStyleLbl="parChTrans1D4" presStyleIdx="1" presStyleCnt="6"/>
      <dgm:spPr/>
      <dgm:t>
        <a:bodyPr/>
        <a:lstStyle/>
        <a:p>
          <a:endParaRPr lang="en-US"/>
        </a:p>
      </dgm:t>
    </dgm:pt>
    <dgm:pt modelId="{C3D3C904-9E1C-4DC0-A769-031B2415544E}" type="pres">
      <dgm:prSet presAssocID="{D2E2D99F-0325-48F8-82E2-783791DA4057}" presName="hierRoot2" presStyleCnt="0">
        <dgm:presLayoutVars>
          <dgm:hierBranch val="init"/>
        </dgm:presLayoutVars>
      </dgm:prSet>
      <dgm:spPr/>
    </dgm:pt>
    <dgm:pt modelId="{F25C387B-0401-48DC-AB7E-367950005A82}" type="pres">
      <dgm:prSet presAssocID="{D2E2D99F-0325-48F8-82E2-783791DA4057}" presName="rootComposite" presStyleCnt="0"/>
      <dgm:spPr/>
    </dgm:pt>
    <dgm:pt modelId="{AF90ACBA-5B27-4E36-B312-6DF02BBAA064}" type="pres">
      <dgm:prSet presAssocID="{D2E2D99F-0325-48F8-82E2-783791DA4057}" presName="rootText" presStyleLbl="node4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9BE94A0-B968-44B9-AFFD-DABE3293E636}" type="pres">
      <dgm:prSet presAssocID="{D2E2D99F-0325-48F8-82E2-783791DA4057}" presName="rootConnector" presStyleLbl="node4" presStyleIdx="1" presStyleCnt="6"/>
      <dgm:spPr/>
      <dgm:t>
        <a:bodyPr/>
        <a:lstStyle/>
        <a:p>
          <a:endParaRPr lang="en-US"/>
        </a:p>
      </dgm:t>
    </dgm:pt>
    <dgm:pt modelId="{B5829DB0-30F7-4A20-9D37-A32369487071}" type="pres">
      <dgm:prSet presAssocID="{D2E2D99F-0325-48F8-82E2-783791DA4057}" presName="hierChild4" presStyleCnt="0"/>
      <dgm:spPr/>
    </dgm:pt>
    <dgm:pt modelId="{AC24E331-C8C8-4165-AC28-7BC2B726277F}" type="pres">
      <dgm:prSet presAssocID="{D2E2D99F-0325-48F8-82E2-783791DA4057}" presName="hierChild5" presStyleCnt="0"/>
      <dgm:spPr/>
    </dgm:pt>
    <dgm:pt modelId="{6442F5DA-B1E2-4497-910F-1A209FD69C03}" type="pres">
      <dgm:prSet presAssocID="{9C01ED1C-9054-4848-BB11-C174A19AB845}" presName="Name37" presStyleLbl="parChTrans1D4" presStyleIdx="2" presStyleCnt="6"/>
      <dgm:spPr/>
      <dgm:t>
        <a:bodyPr/>
        <a:lstStyle/>
        <a:p>
          <a:endParaRPr lang="en-US"/>
        </a:p>
      </dgm:t>
    </dgm:pt>
    <dgm:pt modelId="{1BE5D127-8F2F-4C55-A353-C54C5DC23279}" type="pres">
      <dgm:prSet presAssocID="{EB52E2F9-640C-4AA6-AA4B-FA25C8EAF6E9}" presName="hierRoot2" presStyleCnt="0">
        <dgm:presLayoutVars>
          <dgm:hierBranch val="init"/>
        </dgm:presLayoutVars>
      </dgm:prSet>
      <dgm:spPr/>
    </dgm:pt>
    <dgm:pt modelId="{6F0B1574-5353-4142-8A7D-4449EA5228A4}" type="pres">
      <dgm:prSet presAssocID="{EB52E2F9-640C-4AA6-AA4B-FA25C8EAF6E9}" presName="rootComposite" presStyleCnt="0"/>
      <dgm:spPr/>
    </dgm:pt>
    <dgm:pt modelId="{D0949BFF-63BB-456F-8482-EAD3D0C45D46}" type="pres">
      <dgm:prSet presAssocID="{EB52E2F9-640C-4AA6-AA4B-FA25C8EAF6E9}" presName="rootText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BCD3764-4716-4623-B6E8-BEAA08CE7595}" type="pres">
      <dgm:prSet presAssocID="{EB52E2F9-640C-4AA6-AA4B-FA25C8EAF6E9}" presName="rootConnector" presStyleLbl="node4" presStyleIdx="2" presStyleCnt="6"/>
      <dgm:spPr/>
      <dgm:t>
        <a:bodyPr/>
        <a:lstStyle/>
        <a:p>
          <a:endParaRPr lang="en-US"/>
        </a:p>
      </dgm:t>
    </dgm:pt>
    <dgm:pt modelId="{5F6C26D1-C602-4BB0-A5AA-B6B0635B6D2E}" type="pres">
      <dgm:prSet presAssocID="{EB52E2F9-640C-4AA6-AA4B-FA25C8EAF6E9}" presName="hierChild4" presStyleCnt="0"/>
      <dgm:spPr/>
    </dgm:pt>
    <dgm:pt modelId="{D43F77FE-0EAB-44D3-B7DD-AB00393D812E}" type="pres">
      <dgm:prSet presAssocID="{EB52E2F9-640C-4AA6-AA4B-FA25C8EAF6E9}" presName="hierChild5" presStyleCnt="0"/>
      <dgm:spPr/>
    </dgm:pt>
    <dgm:pt modelId="{2811C9B9-0446-4A8C-8401-340D41FAE1DE}" type="pres">
      <dgm:prSet presAssocID="{C0E94A55-108B-4854-8372-4696F80ACC6C}" presName="hierChild5" presStyleCnt="0"/>
      <dgm:spPr/>
    </dgm:pt>
    <dgm:pt modelId="{B923D537-333F-465F-84A0-906EE1C08C6C}" type="pres">
      <dgm:prSet presAssocID="{71B3B7E6-5DCB-4A84-A25B-A172BF22D0BA}" presName="Name37" presStyleLbl="parChTrans1D3" presStyleIdx="6" presStyleCnt="7"/>
      <dgm:spPr/>
      <dgm:t>
        <a:bodyPr/>
        <a:lstStyle/>
        <a:p>
          <a:endParaRPr lang="en-US"/>
        </a:p>
      </dgm:t>
    </dgm:pt>
    <dgm:pt modelId="{02D8AE9D-EA31-40B0-AF1E-E336A750F3FE}" type="pres">
      <dgm:prSet presAssocID="{79533B9F-C3CC-4263-B05C-92D7EC06F034}" presName="hierRoot2" presStyleCnt="0">
        <dgm:presLayoutVars>
          <dgm:hierBranch val="init"/>
        </dgm:presLayoutVars>
      </dgm:prSet>
      <dgm:spPr/>
    </dgm:pt>
    <dgm:pt modelId="{39070A27-C2E2-4468-B24F-E1F96538EF12}" type="pres">
      <dgm:prSet presAssocID="{79533B9F-C3CC-4263-B05C-92D7EC06F034}" presName="rootComposite" presStyleCnt="0"/>
      <dgm:spPr/>
    </dgm:pt>
    <dgm:pt modelId="{8DEF0D2E-6849-403F-B150-0D3CA4130678}" type="pres">
      <dgm:prSet presAssocID="{79533B9F-C3CC-4263-B05C-92D7EC06F034}" presName="rootText" presStyleLbl="node3" presStyleIdx="6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2850CE-D657-45C4-B67F-95E91C13175C}" type="pres">
      <dgm:prSet presAssocID="{79533B9F-C3CC-4263-B05C-92D7EC06F034}" presName="rootConnector" presStyleLbl="node3" presStyleIdx="6" presStyleCnt="7"/>
      <dgm:spPr/>
      <dgm:t>
        <a:bodyPr/>
        <a:lstStyle/>
        <a:p>
          <a:endParaRPr lang="en-US"/>
        </a:p>
      </dgm:t>
    </dgm:pt>
    <dgm:pt modelId="{FF038156-D27A-409D-934C-12A75C675B61}" type="pres">
      <dgm:prSet presAssocID="{79533B9F-C3CC-4263-B05C-92D7EC06F034}" presName="hierChild4" presStyleCnt="0"/>
      <dgm:spPr/>
    </dgm:pt>
    <dgm:pt modelId="{B9FC2427-A204-4F8C-A70C-30858DAC35E4}" type="pres">
      <dgm:prSet presAssocID="{26A86FBB-606B-47A7-8614-FBE98196B312}" presName="Name37" presStyleLbl="parChTrans1D4" presStyleIdx="3" presStyleCnt="6"/>
      <dgm:spPr/>
      <dgm:t>
        <a:bodyPr/>
        <a:lstStyle/>
        <a:p>
          <a:endParaRPr lang="en-US"/>
        </a:p>
      </dgm:t>
    </dgm:pt>
    <dgm:pt modelId="{B7174013-B077-4C4E-91DF-F8FD55746E0B}" type="pres">
      <dgm:prSet presAssocID="{E36B785C-F993-4AEF-81CA-4FD9323CA39C}" presName="hierRoot2" presStyleCnt="0">
        <dgm:presLayoutVars>
          <dgm:hierBranch val="init"/>
        </dgm:presLayoutVars>
      </dgm:prSet>
      <dgm:spPr/>
    </dgm:pt>
    <dgm:pt modelId="{E7E20C33-7957-4CE2-96B4-B6C5A9FE2821}" type="pres">
      <dgm:prSet presAssocID="{E36B785C-F993-4AEF-81CA-4FD9323CA39C}" presName="rootComposite" presStyleCnt="0"/>
      <dgm:spPr/>
    </dgm:pt>
    <dgm:pt modelId="{CAFD6FB5-B344-4364-8069-B5C35D02ECCC}" type="pres">
      <dgm:prSet presAssocID="{E36B785C-F993-4AEF-81CA-4FD9323CA39C}" presName="rootText" presStyleLbl="node4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0E29DD1-6343-43FF-AE22-C0DBCB5836FE}" type="pres">
      <dgm:prSet presAssocID="{E36B785C-F993-4AEF-81CA-4FD9323CA39C}" presName="rootConnector" presStyleLbl="node4" presStyleIdx="3" presStyleCnt="6"/>
      <dgm:spPr/>
      <dgm:t>
        <a:bodyPr/>
        <a:lstStyle/>
        <a:p>
          <a:endParaRPr lang="en-US"/>
        </a:p>
      </dgm:t>
    </dgm:pt>
    <dgm:pt modelId="{E6E5DE92-0C1F-4809-9B23-EED7BFA49FFB}" type="pres">
      <dgm:prSet presAssocID="{E36B785C-F993-4AEF-81CA-4FD9323CA39C}" presName="hierChild4" presStyleCnt="0"/>
      <dgm:spPr/>
    </dgm:pt>
    <dgm:pt modelId="{3C2E3F94-26C0-4C81-910E-0B1E9C626393}" type="pres">
      <dgm:prSet presAssocID="{E36B785C-F993-4AEF-81CA-4FD9323CA39C}" presName="hierChild5" presStyleCnt="0"/>
      <dgm:spPr/>
    </dgm:pt>
    <dgm:pt modelId="{B1D3F186-3142-422E-BACB-0742FC28881E}" type="pres">
      <dgm:prSet presAssocID="{20D32519-3F1C-42B1-BBA5-A52BBD2D0E4A}" presName="Name37" presStyleLbl="parChTrans1D4" presStyleIdx="4" presStyleCnt="6"/>
      <dgm:spPr/>
      <dgm:t>
        <a:bodyPr/>
        <a:lstStyle/>
        <a:p>
          <a:endParaRPr lang="en-US"/>
        </a:p>
      </dgm:t>
    </dgm:pt>
    <dgm:pt modelId="{863F6465-7FBD-43C8-9A1F-072D16491706}" type="pres">
      <dgm:prSet presAssocID="{718AD337-6C44-4274-AD4A-FEAFABF21228}" presName="hierRoot2" presStyleCnt="0">
        <dgm:presLayoutVars>
          <dgm:hierBranch val="init"/>
        </dgm:presLayoutVars>
      </dgm:prSet>
      <dgm:spPr/>
    </dgm:pt>
    <dgm:pt modelId="{BC693E06-8122-4A41-B3AA-F879AA7C4723}" type="pres">
      <dgm:prSet presAssocID="{718AD337-6C44-4274-AD4A-FEAFABF21228}" presName="rootComposite" presStyleCnt="0"/>
      <dgm:spPr/>
    </dgm:pt>
    <dgm:pt modelId="{E7F6EA39-F9EC-4125-BED5-432613ED05D1}" type="pres">
      <dgm:prSet presAssocID="{718AD337-6C44-4274-AD4A-FEAFABF21228}" presName="rootText" presStyleLbl="node4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BC9272-1F99-4622-BB1D-1BEF20B3EBD5}" type="pres">
      <dgm:prSet presAssocID="{718AD337-6C44-4274-AD4A-FEAFABF21228}" presName="rootConnector" presStyleLbl="node4" presStyleIdx="4" presStyleCnt="6"/>
      <dgm:spPr/>
      <dgm:t>
        <a:bodyPr/>
        <a:lstStyle/>
        <a:p>
          <a:endParaRPr lang="en-US"/>
        </a:p>
      </dgm:t>
    </dgm:pt>
    <dgm:pt modelId="{FEBD6737-FA76-4AD0-831C-D0F7060EF63A}" type="pres">
      <dgm:prSet presAssocID="{718AD337-6C44-4274-AD4A-FEAFABF21228}" presName="hierChild4" presStyleCnt="0"/>
      <dgm:spPr/>
    </dgm:pt>
    <dgm:pt modelId="{F7BDD6F9-691C-4D09-82F9-217304991E7F}" type="pres">
      <dgm:prSet presAssocID="{718AD337-6C44-4274-AD4A-FEAFABF21228}" presName="hierChild5" presStyleCnt="0"/>
      <dgm:spPr/>
    </dgm:pt>
    <dgm:pt modelId="{C06D9F1D-9C19-48EA-873D-2C8C9A94D5BE}" type="pres">
      <dgm:prSet presAssocID="{59FDC309-A754-4ABE-9C56-C43B3AB98D21}" presName="Name37" presStyleLbl="parChTrans1D4" presStyleIdx="5" presStyleCnt="6"/>
      <dgm:spPr/>
      <dgm:t>
        <a:bodyPr/>
        <a:lstStyle/>
        <a:p>
          <a:endParaRPr lang="en-US"/>
        </a:p>
      </dgm:t>
    </dgm:pt>
    <dgm:pt modelId="{2AA84CF6-ADDE-472F-A906-CACC746A0D49}" type="pres">
      <dgm:prSet presAssocID="{561B8E61-A76A-4E18-814B-854F4E61458A}" presName="hierRoot2" presStyleCnt="0">
        <dgm:presLayoutVars>
          <dgm:hierBranch val="init"/>
        </dgm:presLayoutVars>
      </dgm:prSet>
      <dgm:spPr/>
    </dgm:pt>
    <dgm:pt modelId="{62FFB752-1840-49ED-85ED-571F39130D7E}" type="pres">
      <dgm:prSet presAssocID="{561B8E61-A76A-4E18-814B-854F4E61458A}" presName="rootComposite" presStyleCnt="0"/>
      <dgm:spPr/>
    </dgm:pt>
    <dgm:pt modelId="{7E090AA6-FCDC-4543-BD94-F2EE889F9EE8}" type="pres">
      <dgm:prSet presAssocID="{561B8E61-A76A-4E18-814B-854F4E61458A}" presName="rootText" presStyleLbl="node4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D1F3A2A-E56F-48E4-A74B-8BAB484B1FF4}" type="pres">
      <dgm:prSet presAssocID="{561B8E61-A76A-4E18-814B-854F4E61458A}" presName="rootConnector" presStyleLbl="node4" presStyleIdx="5" presStyleCnt="6"/>
      <dgm:spPr/>
      <dgm:t>
        <a:bodyPr/>
        <a:lstStyle/>
        <a:p>
          <a:endParaRPr lang="en-US"/>
        </a:p>
      </dgm:t>
    </dgm:pt>
    <dgm:pt modelId="{8D023E6F-337A-4C80-8F9F-B928BD402DD1}" type="pres">
      <dgm:prSet presAssocID="{561B8E61-A76A-4E18-814B-854F4E61458A}" presName="hierChild4" presStyleCnt="0"/>
      <dgm:spPr/>
    </dgm:pt>
    <dgm:pt modelId="{08FCF4A2-9F22-4316-84E2-F60FFA9E493D}" type="pres">
      <dgm:prSet presAssocID="{561B8E61-A76A-4E18-814B-854F4E61458A}" presName="hierChild5" presStyleCnt="0"/>
      <dgm:spPr/>
    </dgm:pt>
    <dgm:pt modelId="{A04E2529-849E-4183-AA15-025B3C612183}" type="pres">
      <dgm:prSet presAssocID="{79533B9F-C3CC-4263-B05C-92D7EC06F034}" presName="hierChild5" presStyleCnt="0"/>
      <dgm:spPr/>
    </dgm:pt>
    <dgm:pt modelId="{15C3753C-C21B-4ADC-9B7A-A775F3DEFA9D}" type="pres">
      <dgm:prSet presAssocID="{0416A9EF-CD45-45B5-874A-F322E6E5C2BD}" presName="hierChild5" presStyleCnt="0"/>
      <dgm:spPr/>
    </dgm:pt>
    <dgm:pt modelId="{1A966D8F-B186-4E4D-9F78-3F35D7DC6F5D}" type="pres">
      <dgm:prSet presAssocID="{8CDD52A5-33ED-465B-98DA-C20F8A4E0C3A}" presName="hierChild3" presStyleCnt="0"/>
      <dgm:spPr/>
    </dgm:pt>
  </dgm:ptLst>
  <dgm:cxnLst>
    <dgm:cxn modelId="{6112A7C0-1389-44DB-830F-0319679D889A}" type="presOf" srcId="{D49D90DD-F04A-49D9-8D83-FE80533A63F3}" destId="{45B2D44A-C830-425B-A5DE-9D9D99799485}" srcOrd="1" destOrd="0" presId="urn:microsoft.com/office/officeart/2005/8/layout/orgChart1"/>
    <dgm:cxn modelId="{6B26AD4E-0D19-4595-85B5-D1408295B2DB}" type="presOf" srcId="{718AD337-6C44-4274-AD4A-FEAFABF21228}" destId="{E7F6EA39-F9EC-4125-BED5-432613ED05D1}" srcOrd="0" destOrd="0" presId="urn:microsoft.com/office/officeart/2005/8/layout/orgChart1"/>
    <dgm:cxn modelId="{EC69AF26-FD27-4036-8A85-C37A437E6F6E}" srcId="{C0E94A55-108B-4854-8372-4696F80ACC6C}" destId="{EB52E2F9-640C-4AA6-AA4B-FA25C8EAF6E9}" srcOrd="2" destOrd="0" parTransId="{9C01ED1C-9054-4848-BB11-C174A19AB845}" sibTransId="{79CB803C-E223-4F34-B725-D41618FA6872}"/>
    <dgm:cxn modelId="{07A3EC47-ECC0-4CC9-A16D-B5EC3DA3C719}" type="presOf" srcId="{C0E94A55-108B-4854-8372-4696F80ACC6C}" destId="{04D9B748-BB23-48BF-B57D-D33105CEB682}" srcOrd="0" destOrd="0" presId="urn:microsoft.com/office/officeart/2005/8/layout/orgChart1"/>
    <dgm:cxn modelId="{8B66BBAC-8CD7-4E61-98BF-AB14FE13F150}" type="presOf" srcId="{0416A9EF-CD45-45B5-874A-F322E6E5C2BD}" destId="{9EDB810C-A7B8-4107-AF53-FEBA0EA666D4}" srcOrd="1" destOrd="0" presId="urn:microsoft.com/office/officeart/2005/8/layout/orgChart1"/>
    <dgm:cxn modelId="{4724E32C-A3B7-497B-85D4-99519CBB80BE}" type="presOf" srcId="{5F753B24-7278-4B92-9A0B-6227E97317FE}" destId="{14651001-B996-4AB2-93AE-8D404B8D59FC}" srcOrd="1" destOrd="0" presId="urn:microsoft.com/office/officeart/2005/8/layout/orgChart1"/>
    <dgm:cxn modelId="{03B90394-68D9-49AE-83DB-5E859BA180D2}" type="presOf" srcId="{8CDD52A5-33ED-465B-98DA-C20F8A4E0C3A}" destId="{FFF5546A-C59B-4CE2-9E14-BE7F3213BE7D}" srcOrd="0" destOrd="0" presId="urn:microsoft.com/office/officeart/2005/8/layout/orgChart1"/>
    <dgm:cxn modelId="{B72C74B4-B10D-407C-85D0-2FA82E6AA43B}" srcId="{79533B9F-C3CC-4263-B05C-92D7EC06F034}" destId="{718AD337-6C44-4274-AD4A-FEAFABF21228}" srcOrd="1" destOrd="0" parTransId="{20D32519-3F1C-42B1-BBA5-A52BBD2D0E4A}" sibTransId="{B5F852CC-97B6-4713-B616-380E558ED65A}"/>
    <dgm:cxn modelId="{1D221BBC-2963-4475-9A6F-E84558FBC736}" type="presOf" srcId="{79C6A85D-A287-4C7E-B804-6BED5E558BE0}" destId="{4CD69386-E072-49FA-A221-D463FB8DAA36}" srcOrd="0" destOrd="0" presId="urn:microsoft.com/office/officeart/2005/8/layout/orgChart1"/>
    <dgm:cxn modelId="{0B05D0E0-32D8-437B-B044-52A2A63C3AE9}" type="presOf" srcId="{6F9E04DA-0329-4325-9AA3-997237629831}" destId="{3145E08E-E64B-4926-A013-72959B6E563F}" srcOrd="0" destOrd="0" presId="urn:microsoft.com/office/officeart/2005/8/layout/orgChart1"/>
    <dgm:cxn modelId="{F1FDEBF8-279E-41F3-B795-754B044B719F}" type="presOf" srcId="{EB52E2F9-640C-4AA6-AA4B-FA25C8EAF6E9}" destId="{EBCD3764-4716-4623-B6E8-BEAA08CE7595}" srcOrd="1" destOrd="0" presId="urn:microsoft.com/office/officeart/2005/8/layout/orgChart1"/>
    <dgm:cxn modelId="{810B545B-9F91-4E27-B3D4-DD96B2B245F0}" type="presOf" srcId="{E828E3BA-4951-4732-AFFE-C36B9B536E41}" destId="{99328519-D2AA-4423-ABE3-53BB8D02C998}" srcOrd="0" destOrd="0" presId="urn:microsoft.com/office/officeart/2005/8/layout/orgChart1"/>
    <dgm:cxn modelId="{17AA5C04-71F8-4A7E-88C6-2D9588FE11F6}" srcId="{6F9E04DA-0329-4325-9AA3-997237629831}" destId="{2B8E0900-7FA4-4D5C-B357-C359B5D02E0B}" srcOrd="3" destOrd="0" parTransId="{24976FF9-D150-4B76-A802-84416B29D84C}" sibTransId="{74E38542-976E-43AF-8035-73718BEA6B9E}"/>
    <dgm:cxn modelId="{2BFB74CD-FDF4-4ACF-AEA3-7C7DD1C96C93}" type="presOf" srcId="{298E483F-D2F6-4104-8FB3-6CF6298C7167}" destId="{05016BB0-5655-4F8D-8EBC-AEA63DFDFF56}" srcOrd="0" destOrd="0" presId="urn:microsoft.com/office/officeart/2005/8/layout/orgChart1"/>
    <dgm:cxn modelId="{E40EF240-0D9B-454B-B435-708E52AD6CFB}" type="presOf" srcId="{2E3D1381-62E4-478D-BFD1-D197DE17592B}" destId="{09692701-8D57-4E94-9E9B-873230474B52}" srcOrd="0" destOrd="0" presId="urn:microsoft.com/office/officeart/2005/8/layout/orgChart1"/>
    <dgm:cxn modelId="{DCD434DF-91CB-4983-B548-64662357CE2E}" type="presOf" srcId="{2B8E0900-7FA4-4D5C-B357-C359B5D02E0B}" destId="{B5284422-45A9-4D99-97DE-BFDCED205F3E}" srcOrd="1" destOrd="0" presId="urn:microsoft.com/office/officeart/2005/8/layout/orgChart1"/>
    <dgm:cxn modelId="{8CC720A7-D671-436F-B5E7-4E639E506076}" type="presOf" srcId="{24976FF9-D150-4B76-A802-84416B29D84C}" destId="{41E96521-E6E5-4EB0-937B-6BD4D84E1657}" srcOrd="0" destOrd="0" presId="urn:microsoft.com/office/officeart/2005/8/layout/orgChart1"/>
    <dgm:cxn modelId="{415B4363-9BF1-4B67-8A0A-F3385AEE07D9}" type="presOf" srcId="{E1E14992-B16E-42CB-83D5-985B1C9F33BE}" destId="{AE90C2E1-7832-48F9-8FAB-B3E4B220F3F1}" srcOrd="1" destOrd="0" presId="urn:microsoft.com/office/officeart/2005/8/layout/orgChart1"/>
    <dgm:cxn modelId="{0604FABE-472A-417C-96A7-DA532AE3177C}" srcId="{79533B9F-C3CC-4263-B05C-92D7EC06F034}" destId="{E36B785C-F993-4AEF-81CA-4FD9323CA39C}" srcOrd="0" destOrd="0" parTransId="{26A86FBB-606B-47A7-8614-FBE98196B312}" sibTransId="{29AACCD0-40F1-48E7-9E8D-3CBF4DEDE694}"/>
    <dgm:cxn modelId="{346D5874-B68E-46F1-9166-69BCE117B90D}" type="presOf" srcId="{2FA506A3-4179-4707-BAEE-C8A448D3D6ED}" destId="{A36A108D-FBCD-4AE6-B511-2D1A54E6EEB9}" srcOrd="0" destOrd="0" presId="urn:microsoft.com/office/officeart/2005/8/layout/orgChart1"/>
    <dgm:cxn modelId="{CD093A06-59A3-4A15-B6FA-C2CD168EF527}" srcId="{0416A9EF-CD45-45B5-874A-F322E6E5C2BD}" destId="{79533B9F-C3CC-4263-B05C-92D7EC06F034}" srcOrd="1" destOrd="0" parTransId="{71B3B7E6-5DCB-4A84-A25B-A172BF22D0BA}" sibTransId="{0E3916CD-E301-427D-88C3-F74CFDA73BEB}"/>
    <dgm:cxn modelId="{45BC2D48-C63A-412D-BB86-A51075D784FD}" type="presOf" srcId="{EB52E2F9-640C-4AA6-AA4B-FA25C8EAF6E9}" destId="{D0949BFF-63BB-456F-8482-EAD3D0C45D46}" srcOrd="0" destOrd="0" presId="urn:microsoft.com/office/officeart/2005/8/layout/orgChart1"/>
    <dgm:cxn modelId="{9E832395-4989-42A0-B6E2-24EA49C0D4A0}" type="presOf" srcId="{718AD337-6C44-4274-AD4A-FEAFABF21228}" destId="{3DBC9272-1F99-4622-BB1D-1BEF20B3EBD5}" srcOrd="1" destOrd="0" presId="urn:microsoft.com/office/officeart/2005/8/layout/orgChart1"/>
    <dgm:cxn modelId="{63BF50C3-BC73-42E7-9E27-4AEE86E79C04}" srcId="{6F9E04DA-0329-4325-9AA3-997237629831}" destId="{82018787-99A4-46B9-9F8A-D3AC9049BEFD}" srcOrd="0" destOrd="0" parTransId="{7B0E2868-8E12-48B7-AC5D-5A190EC8D88F}" sibTransId="{8E2B3A09-5A8B-49CF-9599-AA6B36501AF9}"/>
    <dgm:cxn modelId="{DE19072A-4C68-4520-A46C-3C4134BDB753}" type="presOf" srcId="{82018787-99A4-46B9-9F8A-D3AC9049BEFD}" destId="{B833F994-A520-459D-8C90-237960019FCD}" srcOrd="0" destOrd="0" presId="urn:microsoft.com/office/officeart/2005/8/layout/orgChart1"/>
    <dgm:cxn modelId="{C9B1EACB-7E28-4A8B-90FB-5B0DC9B42652}" type="presOf" srcId="{59FDC309-A754-4ABE-9C56-C43B3AB98D21}" destId="{C06D9F1D-9C19-48EA-873D-2C8C9A94D5BE}" srcOrd="0" destOrd="0" presId="urn:microsoft.com/office/officeart/2005/8/layout/orgChart1"/>
    <dgm:cxn modelId="{DA8A7E2D-EDF7-47F1-A1E9-A9262AD69BCD}" srcId="{79533B9F-C3CC-4263-B05C-92D7EC06F034}" destId="{561B8E61-A76A-4E18-814B-854F4E61458A}" srcOrd="2" destOrd="0" parTransId="{59FDC309-A754-4ABE-9C56-C43B3AB98D21}" sibTransId="{30638102-1CEE-4FD4-B979-65FB3A22D24E}"/>
    <dgm:cxn modelId="{A78455A7-3CD4-4CA4-A9F8-196DD929BA53}" srcId="{6F9E04DA-0329-4325-9AA3-997237629831}" destId="{E1E14992-B16E-42CB-83D5-985B1C9F33BE}" srcOrd="2" destOrd="0" parTransId="{2FA506A3-4179-4707-BAEE-C8A448D3D6ED}" sibTransId="{19718433-BD33-4390-AE5A-5240CAA7E392}"/>
    <dgm:cxn modelId="{70E24850-E3B2-4C0D-A643-2DC34AA6A945}" srcId="{C0E94A55-108B-4854-8372-4696F80ACC6C}" destId="{E828E3BA-4951-4732-AFFE-C36B9B536E41}" srcOrd="0" destOrd="0" parTransId="{09ADC985-BDB3-4F3A-A5F3-61F9B36FC56D}" sibTransId="{371C1D94-5D54-4151-B480-899A6A731709}"/>
    <dgm:cxn modelId="{FC3C13BB-0E89-4EC8-A206-BDFA8B2C6FBE}" type="presOf" srcId="{E36B785C-F993-4AEF-81CA-4FD9323CA39C}" destId="{F0E29DD1-6343-43FF-AE22-C0DBCB5836FE}" srcOrd="1" destOrd="0" presId="urn:microsoft.com/office/officeart/2005/8/layout/orgChart1"/>
    <dgm:cxn modelId="{0F830A1A-AE76-4A9B-BF97-0A0DAC6B6AAB}" type="presOf" srcId="{C0E94A55-108B-4854-8372-4696F80ACC6C}" destId="{E6138F4D-E57A-4D50-9F69-D76D9AB16FD7}" srcOrd="1" destOrd="0" presId="urn:microsoft.com/office/officeart/2005/8/layout/orgChart1"/>
    <dgm:cxn modelId="{5396CAF0-0CCE-44C6-A41D-4269B0BBD619}" type="presOf" srcId="{79533B9F-C3CC-4263-B05C-92D7EC06F034}" destId="{B82850CE-D657-45C4-B67F-95E91C13175C}" srcOrd="1" destOrd="0" presId="urn:microsoft.com/office/officeart/2005/8/layout/orgChart1"/>
    <dgm:cxn modelId="{E632A78D-9FF8-42DD-A779-24A3A29DBEED}" srcId="{0416A9EF-CD45-45B5-874A-F322E6E5C2BD}" destId="{C0E94A55-108B-4854-8372-4696F80ACC6C}" srcOrd="0" destOrd="0" parTransId="{49A8DB20-4324-4DBB-8E83-EB6E0EFC88F5}" sibTransId="{7A6CD2CE-2C7B-4755-99BC-415270B5C630}"/>
    <dgm:cxn modelId="{1134FF86-F7D9-4086-AC8F-4F0AACB57A2D}" type="presOf" srcId="{0416A9EF-CD45-45B5-874A-F322E6E5C2BD}" destId="{282B830D-250E-4B44-8B12-59706AE12A9C}" srcOrd="0" destOrd="0" presId="urn:microsoft.com/office/officeart/2005/8/layout/orgChart1"/>
    <dgm:cxn modelId="{A8786E8B-60C7-49AB-AA2E-577315865115}" type="presOf" srcId="{561B8E61-A76A-4E18-814B-854F4E61458A}" destId="{7E090AA6-FCDC-4543-BD94-F2EE889F9EE8}" srcOrd="0" destOrd="0" presId="urn:microsoft.com/office/officeart/2005/8/layout/orgChart1"/>
    <dgm:cxn modelId="{F765C426-A9A9-4B82-9DFF-6276C1F6E4C2}" type="presOf" srcId="{20D32519-3F1C-42B1-BBA5-A52BBD2D0E4A}" destId="{B1D3F186-3142-422E-BACB-0742FC28881E}" srcOrd="0" destOrd="0" presId="urn:microsoft.com/office/officeart/2005/8/layout/orgChart1"/>
    <dgm:cxn modelId="{B0C8B76F-CBFE-4EC4-A44A-9347D557021E}" type="presOf" srcId="{D49D90DD-F04A-49D9-8D83-FE80533A63F3}" destId="{2CC34C1F-E891-497B-9734-9F28DA50E107}" srcOrd="0" destOrd="0" presId="urn:microsoft.com/office/officeart/2005/8/layout/orgChart1"/>
    <dgm:cxn modelId="{F0F312A9-0ED9-4E03-B04F-7B5617FAF478}" type="presOf" srcId="{D2E2D99F-0325-48F8-82E2-783791DA4057}" destId="{AF90ACBA-5B27-4E36-B312-6DF02BBAA064}" srcOrd="0" destOrd="0" presId="urn:microsoft.com/office/officeart/2005/8/layout/orgChart1"/>
    <dgm:cxn modelId="{7F298742-09BC-47AE-93B8-0E278A1638EC}" srcId="{8CDD52A5-33ED-465B-98DA-C20F8A4E0C3A}" destId="{6F9E04DA-0329-4325-9AA3-997237629831}" srcOrd="0" destOrd="0" parTransId="{E7AF09CD-6AF6-4682-B30C-D06DE6D1CD02}" sibTransId="{93D90AE3-89B1-4410-B58B-67472FCC1897}"/>
    <dgm:cxn modelId="{3353286B-6729-486D-BE02-EFD50BAAF383}" type="presOf" srcId="{82018787-99A4-46B9-9F8A-D3AC9049BEFD}" destId="{A3FB18F3-AF93-4DFC-842D-09DB8F0B080F}" srcOrd="1" destOrd="0" presId="urn:microsoft.com/office/officeart/2005/8/layout/orgChart1"/>
    <dgm:cxn modelId="{8D943B36-CA1F-4647-A19B-75F82DCB06EC}" type="presOf" srcId="{5F753B24-7278-4B92-9A0B-6227E97317FE}" destId="{122DF065-444B-403F-965E-DA3E42B2CC7C}" srcOrd="0" destOrd="0" presId="urn:microsoft.com/office/officeart/2005/8/layout/orgChart1"/>
    <dgm:cxn modelId="{D85123CB-70FC-4633-9517-CB5FE86170BC}" srcId="{8CDD52A5-33ED-465B-98DA-C20F8A4E0C3A}" destId="{0416A9EF-CD45-45B5-874A-F322E6E5C2BD}" srcOrd="1" destOrd="0" parTransId="{79C6A85D-A287-4C7E-B804-6BED5E558BE0}" sibTransId="{4DF8A8B1-E2C8-4D80-AD7F-AE6F04DCBCE8}"/>
    <dgm:cxn modelId="{93EE1AEE-BBF3-45DD-B17B-85357C9B3040}" type="presOf" srcId="{D2E2D99F-0325-48F8-82E2-783791DA4057}" destId="{99BE94A0-B968-44B9-AFFD-DABE3293E636}" srcOrd="1" destOrd="0" presId="urn:microsoft.com/office/officeart/2005/8/layout/orgChart1"/>
    <dgm:cxn modelId="{9D6EF679-EEDC-468E-B7D4-EF52C5AB6C96}" type="presOf" srcId="{561B8E61-A76A-4E18-814B-854F4E61458A}" destId="{0D1F3A2A-E56F-48E4-A74B-8BAB484B1FF4}" srcOrd="1" destOrd="0" presId="urn:microsoft.com/office/officeart/2005/8/layout/orgChart1"/>
    <dgm:cxn modelId="{70F7BD64-1E7D-42B9-8440-15191C428330}" type="presOf" srcId="{7B0E2868-8E12-48B7-AC5D-5A190EC8D88F}" destId="{0400DAFE-2B72-4DA7-800F-2EA7469D050B}" srcOrd="0" destOrd="0" presId="urn:microsoft.com/office/officeart/2005/8/layout/orgChart1"/>
    <dgm:cxn modelId="{5C334481-5FE4-4E08-9307-4B2F5B0A4BD3}" type="presOf" srcId="{09ADC985-BDB3-4F3A-A5F3-61F9B36FC56D}" destId="{3AA86443-4F86-4D42-8827-942DF30BEDE9}" srcOrd="0" destOrd="0" presId="urn:microsoft.com/office/officeart/2005/8/layout/orgChart1"/>
    <dgm:cxn modelId="{6302142F-42F8-4C63-B5AF-6E06825FC055}" type="presOf" srcId="{79533B9F-C3CC-4263-B05C-92D7EC06F034}" destId="{8DEF0D2E-6849-403F-B150-0D3CA4130678}" srcOrd="0" destOrd="0" presId="urn:microsoft.com/office/officeart/2005/8/layout/orgChart1"/>
    <dgm:cxn modelId="{3E633D0E-F277-4579-84C1-9488050040CB}" srcId="{C0E94A55-108B-4854-8372-4696F80ACC6C}" destId="{D2E2D99F-0325-48F8-82E2-783791DA4057}" srcOrd="1" destOrd="0" parTransId="{F8F37849-F338-496D-95A7-09977F344C47}" sibTransId="{40B7C6BB-5A5A-43CB-ACB5-7A5909F73801}"/>
    <dgm:cxn modelId="{B72535B2-39A0-4240-983E-DAB6C37C7820}" srcId="{6F9E04DA-0329-4325-9AA3-997237629831}" destId="{5F753B24-7278-4B92-9A0B-6227E97317FE}" srcOrd="4" destOrd="0" parTransId="{8494DBFD-ECCC-42FF-9E99-AFB76836BEAD}" sibTransId="{A40F67B3-2627-4D77-96E3-6118952464AF}"/>
    <dgm:cxn modelId="{406F1B3A-5883-42F5-9DD4-B87EFC6DE126}" type="presOf" srcId="{26A86FBB-606B-47A7-8614-FBE98196B312}" destId="{B9FC2427-A204-4F8C-A70C-30858DAC35E4}" srcOrd="0" destOrd="0" presId="urn:microsoft.com/office/officeart/2005/8/layout/orgChart1"/>
    <dgm:cxn modelId="{F8AC3644-C71E-4BAB-9A26-5C629DE13047}" type="presOf" srcId="{71B3B7E6-5DCB-4A84-A25B-A172BF22D0BA}" destId="{B923D537-333F-465F-84A0-906EE1C08C6C}" srcOrd="0" destOrd="0" presId="urn:microsoft.com/office/officeart/2005/8/layout/orgChart1"/>
    <dgm:cxn modelId="{EEA18FE2-A81C-4CF6-A5EE-2F73E33021E9}" type="presOf" srcId="{9C01ED1C-9054-4848-BB11-C174A19AB845}" destId="{6442F5DA-B1E2-4497-910F-1A209FD69C03}" srcOrd="0" destOrd="0" presId="urn:microsoft.com/office/officeart/2005/8/layout/orgChart1"/>
    <dgm:cxn modelId="{218225E7-2724-4602-A051-916E4567A006}" type="presOf" srcId="{F8F37849-F338-496D-95A7-09977F344C47}" destId="{F43CF52C-9D57-41A3-8E91-6621254DCD92}" srcOrd="0" destOrd="0" presId="urn:microsoft.com/office/officeart/2005/8/layout/orgChart1"/>
    <dgm:cxn modelId="{6C0A0C17-6AB2-48F8-8C26-2C0413808F81}" type="presOf" srcId="{49A8DB20-4324-4DBB-8E83-EB6E0EFC88F5}" destId="{F21A6308-3448-422F-AFA7-1C35F3900F3B}" srcOrd="0" destOrd="0" presId="urn:microsoft.com/office/officeart/2005/8/layout/orgChart1"/>
    <dgm:cxn modelId="{06EA1A3D-814C-4311-A6D1-20A2AC751528}" type="presOf" srcId="{8CDD52A5-33ED-465B-98DA-C20F8A4E0C3A}" destId="{423CF62E-A342-4F74-A8BE-D3879A9881E5}" srcOrd="1" destOrd="0" presId="urn:microsoft.com/office/officeart/2005/8/layout/orgChart1"/>
    <dgm:cxn modelId="{8D7C53DE-74CE-40D6-8640-BD94E8B1C916}" srcId="{298E483F-D2F6-4104-8FB3-6CF6298C7167}" destId="{8CDD52A5-33ED-465B-98DA-C20F8A4E0C3A}" srcOrd="0" destOrd="0" parTransId="{AD17B37A-52C9-4BDE-9B00-203D896E9859}" sibTransId="{52C14B3D-48BE-4B6F-B7DE-D059D216F15C}"/>
    <dgm:cxn modelId="{33B55A3F-7B9B-4E1C-81B5-30E47144D002}" type="presOf" srcId="{E7AF09CD-6AF6-4682-B30C-D06DE6D1CD02}" destId="{2E5FA26A-E19D-45BE-8F94-3F8922C984AF}" srcOrd="0" destOrd="0" presId="urn:microsoft.com/office/officeart/2005/8/layout/orgChart1"/>
    <dgm:cxn modelId="{93541F2E-551F-4C7C-9AA9-3A7508BEDFBF}" type="presOf" srcId="{E828E3BA-4951-4732-AFFE-C36B9B536E41}" destId="{0CAED4DD-8B78-430D-90CB-3455FB72DF99}" srcOrd="1" destOrd="0" presId="urn:microsoft.com/office/officeart/2005/8/layout/orgChart1"/>
    <dgm:cxn modelId="{D7A317A9-E5E3-4C29-9725-878D5EB7F31C}" type="presOf" srcId="{2B8E0900-7FA4-4D5C-B357-C359B5D02E0B}" destId="{F49BFE56-0257-4D81-9DB3-C883F6C928F0}" srcOrd="0" destOrd="0" presId="urn:microsoft.com/office/officeart/2005/8/layout/orgChart1"/>
    <dgm:cxn modelId="{4BA92739-0EDF-40D8-82CF-868DA8EACF3A}" type="presOf" srcId="{E1E14992-B16E-42CB-83D5-985B1C9F33BE}" destId="{139A283B-3138-4F98-9490-24CC4EAD245F}" srcOrd="0" destOrd="0" presId="urn:microsoft.com/office/officeart/2005/8/layout/orgChart1"/>
    <dgm:cxn modelId="{EC63F22A-81B7-4B38-A4D3-DE98B8306EA8}" type="presOf" srcId="{E36B785C-F993-4AEF-81CA-4FD9323CA39C}" destId="{CAFD6FB5-B344-4364-8069-B5C35D02ECCC}" srcOrd="0" destOrd="0" presId="urn:microsoft.com/office/officeart/2005/8/layout/orgChart1"/>
    <dgm:cxn modelId="{6C63D333-64A2-4DB5-A326-85E83D1F1150}" srcId="{6F9E04DA-0329-4325-9AA3-997237629831}" destId="{D49D90DD-F04A-49D9-8D83-FE80533A63F3}" srcOrd="1" destOrd="0" parTransId="{2E3D1381-62E4-478D-BFD1-D197DE17592B}" sibTransId="{E4B78661-6FA8-4E5D-8D35-CCFA3FE5C01C}"/>
    <dgm:cxn modelId="{AC7E39E1-DD17-49EF-9B82-99CDAF689EA1}" type="presOf" srcId="{8494DBFD-ECCC-42FF-9E99-AFB76836BEAD}" destId="{416A002E-96F7-4CC8-B8EB-D73C7911B6B1}" srcOrd="0" destOrd="0" presId="urn:microsoft.com/office/officeart/2005/8/layout/orgChart1"/>
    <dgm:cxn modelId="{79C13742-A8F8-4245-8108-B26959A0489E}" type="presOf" srcId="{6F9E04DA-0329-4325-9AA3-997237629831}" destId="{DC3EFFE3-58E4-4EDA-8609-554B4F8014DE}" srcOrd="1" destOrd="0" presId="urn:microsoft.com/office/officeart/2005/8/layout/orgChart1"/>
    <dgm:cxn modelId="{012FAA24-784B-4450-BD02-337C22970443}" type="presParOf" srcId="{05016BB0-5655-4F8D-8EBC-AEA63DFDFF56}" destId="{0A267E6B-93FC-4405-B48D-5DDC5AD9FE22}" srcOrd="0" destOrd="0" presId="urn:microsoft.com/office/officeart/2005/8/layout/orgChart1"/>
    <dgm:cxn modelId="{400AC0AD-01A4-4B02-8CA1-0341B2FCB3F8}" type="presParOf" srcId="{0A267E6B-93FC-4405-B48D-5DDC5AD9FE22}" destId="{C8963416-9CA5-4391-A572-FC67D3003FA6}" srcOrd="0" destOrd="0" presId="urn:microsoft.com/office/officeart/2005/8/layout/orgChart1"/>
    <dgm:cxn modelId="{BCE9F128-940C-401D-8BEB-6027BC50B747}" type="presParOf" srcId="{C8963416-9CA5-4391-A572-FC67D3003FA6}" destId="{FFF5546A-C59B-4CE2-9E14-BE7F3213BE7D}" srcOrd="0" destOrd="0" presId="urn:microsoft.com/office/officeart/2005/8/layout/orgChart1"/>
    <dgm:cxn modelId="{80801FB2-CBF9-4CFD-9575-6E501A517C50}" type="presParOf" srcId="{C8963416-9CA5-4391-A572-FC67D3003FA6}" destId="{423CF62E-A342-4F74-A8BE-D3879A9881E5}" srcOrd="1" destOrd="0" presId="urn:microsoft.com/office/officeart/2005/8/layout/orgChart1"/>
    <dgm:cxn modelId="{86D1CDA1-4518-4074-ADA5-0D251303FD58}" type="presParOf" srcId="{0A267E6B-93FC-4405-B48D-5DDC5AD9FE22}" destId="{FCEACA25-EEA9-4B9C-8614-9D2520F70334}" srcOrd="1" destOrd="0" presId="urn:microsoft.com/office/officeart/2005/8/layout/orgChart1"/>
    <dgm:cxn modelId="{46916263-D829-479F-A995-C79D90A0E920}" type="presParOf" srcId="{FCEACA25-EEA9-4B9C-8614-9D2520F70334}" destId="{2E5FA26A-E19D-45BE-8F94-3F8922C984AF}" srcOrd="0" destOrd="0" presId="urn:microsoft.com/office/officeart/2005/8/layout/orgChart1"/>
    <dgm:cxn modelId="{6E4A1E43-7E2B-4FD2-ACC7-138F08D7E227}" type="presParOf" srcId="{FCEACA25-EEA9-4B9C-8614-9D2520F70334}" destId="{30AEA8E6-1D87-4E20-B4AD-0AC3A0782165}" srcOrd="1" destOrd="0" presId="urn:microsoft.com/office/officeart/2005/8/layout/orgChart1"/>
    <dgm:cxn modelId="{877CC8B8-6E16-4D14-9A51-C39DE1F87E46}" type="presParOf" srcId="{30AEA8E6-1D87-4E20-B4AD-0AC3A0782165}" destId="{05544223-014F-43DE-95A3-4AABF48619EB}" srcOrd="0" destOrd="0" presId="urn:microsoft.com/office/officeart/2005/8/layout/orgChart1"/>
    <dgm:cxn modelId="{6D8BFADF-23EC-4903-ABC2-DBACECDE2FE4}" type="presParOf" srcId="{05544223-014F-43DE-95A3-4AABF48619EB}" destId="{3145E08E-E64B-4926-A013-72959B6E563F}" srcOrd="0" destOrd="0" presId="urn:microsoft.com/office/officeart/2005/8/layout/orgChart1"/>
    <dgm:cxn modelId="{BB0B566B-07F8-404E-B2BF-69B54246DE8B}" type="presParOf" srcId="{05544223-014F-43DE-95A3-4AABF48619EB}" destId="{DC3EFFE3-58E4-4EDA-8609-554B4F8014DE}" srcOrd="1" destOrd="0" presId="urn:microsoft.com/office/officeart/2005/8/layout/orgChart1"/>
    <dgm:cxn modelId="{6A07F89C-FB00-44AB-B825-F46D1A866E9E}" type="presParOf" srcId="{30AEA8E6-1D87-4E20-B4AD-0AC3A0782165}" destId="{E5DCF058-C5B0-4519-B4EC-08EC085B1828}" srcOrd="1" destOrd="0" presId="urn:microsoft.com/office/officeart/2005/8/layout/orgChart1"/>
    <dgm:cxn modelId="{EA73564F-DC4F-4AA2-B9E9-45238AACA1CB}" type="presParOf" srcId="{E5DCF058-C5B0-4519-B4EC-08EC085B1828}" destId="{0400DAFE-2B72-4DA7-800F-2EA7469D050B}" srcOrd="0" destOrd="0" presId="urn:microsoft.com/office/officeart/2005/8/layout/orgChart1"/>
    <dgm:cxn modelId="{E5068D5C-4ECF-4E45-9D2C-FE53C94BE96D}" type="presParOf" srcId="{E5DCF058-C5B0-4519-B4EC-08EC085B1828}" destId="{7080C2B9-59BC-4194-B486-81CB66307BDD}" srcOrd="1" destOrd="0" presId="urn:microsoft.com/office/officeart/2005/8/layout/orgChart1"/>
    <dgm:cxn modelId="{BDAC8CB7-AB73-4228-87D3-2F79CE0B2AAD}" type="presParOf" srcId="{7080C2B9-59BC-4194-B486-81CB66307BDD}" destId="{F8A9BF1E-2FAC-436B-B9CF-5DE800C1C5EB}" srcOrd="0" destOrd="0" presId="urn:microsoft.com/office/officeart/2005/8/layout/orgChart1"/>
    <dgm:cxn modelId="{570F5ECC-7308-4DDF-A38D-56986BE57D87}" type="presParOf" srcId="{F8A9BF1E-2FAC-436B-B9CF-5DE800C1C5EB}" destId="{B833F994-A520-459D-8C90-237960019FCD}" srcOrd="0" destOrd="0" presId="urn:microsoft.com/office/officeart/2005/8/layout/orgChart1"/>
    <dgm:cxn modelId="{C66FC975-FC85-4A9D-AF4A-BABBCEE009D6}" type="presParOf" srcId="{F8A9BF1E-2FAC-436B-B9CF-5DE800C1C5EB}" destId="{A3FB18F3-AF93-4DFC-842D-09DB8F0B080F}" srcOrd="1" destOrd="0" presId="urn:microsoft.com/office/officeart/2005/8/layout/orgChart1"/>
    <dgm:cxn modelId="{933615D9-217A-436E-85CA-8B90C5A4D0D2}" type="presParOf" srcId="{7080C2B9-59BC-4194-B486-81CB66307BDD}" destId="{F1F97EC6-1839-46B6-93DE-4CC8843C4E23}" srcOrd="1" destOrd="0" presId="urn:microsoft.com/office/officeart/2005/8/layout/orgChart1"/>
    <dgm:cxn modelId="{3FF3047F-8BB8-4BE3-AF89-107CC3BFE9D1}" type="presParOf" srcId="{7080C2B9-59BC-4194-B486-81CB66307BDD}" destId="{38A0CC16-954C-4896-81B5-5E747F8AA1A3}" srcOrd="2" destOrd="0" presId="urn:microsoft.com/office/officeart/2005/8/layout/orgChart1"/>
    <dgm:cxn modelId="{875B8076-FBB1-4485-8D2F-72A1E6249837}" type="presParOf" srcId="{E5DCF058-C5B0-4519-B4EC-08EC085B1828}" destId="{09692701-8D57-4E94-9E9B-873230474B52}" srcOrd="2" destOrd="0" presId="urn:microsoft.com/office/officeart/2005/8/layout/orgChart1"/>
    <dgm:cxn modelId="{C89BAFCB-E8ED-43C6-A8DD-5B831DAB6F6D}" type="presParOf" srcId="{E5DCF058-C5B0-4519-B4EC-08EC085B1828}" destId="{9064D968-C509-4D85-B9B4-7C8D2CADC749}" srcOrd="3" destOrd="0" presId="urn:microsoft.com/office/officeart/2005/8/layout/orgChart1"/>
    <dgm:cxn modelId="{9D2CDE21-A06D-4FD0-91C8-55B9AEC89415}" type="presParOf" srcId="{9064D968-C509-4D85-B9B4-7C8D2CADC749}" destId="{600DA4D9-644B-4744-87E2-78C66A98083C}" srcOrd="0" destOrd="0" presId="urn:microsoft.com/office/officeart/2005/8/layout/orgChart1"/>
    <dgm:cxn modelId="{2BD92DEE-3A71-49C3-9CBC-CF70F3318D91}" type="presParOf" srcId="{600DA4D9-644B-4744-87E2-78C66A98083C}" destId="{2CC34C1F-E891-497B-9734-9F28DA50E107}" srcOrd="0" destOrd="0" presId="urn:microsoft.com/office/officeart/2005/8/layout/orgChart1"/>
    <dgm:cxn modelId="{73D21199-B3E6-498B-820C-13B80A3C48D3}" type="presParOf" srcId="{600DA4D9-644B-4744-87E2-78C66A98083C}" destId="{45B2D44A-C830-425B-A5DE-9D9D99799485}" srcOrd="1" destOrd="0" presId="urn:microsoft.com/office/officeart/2005/8/layout/orgChart1"/>
    <dgm:cxn modelId="{45570164-10C1-40F0-B58E-2CF19628D632}" type="presParOf" srcId="{9064D968-C509-4D85-B9B4-7C8D2CADC749}" destId="{D9C023DB-FEED-4AF0-AC1D-866976166806}" srcOrd="1" destOrd="0" presId="urn:microsoft.com/office/officeart/2005/8/layout/orgChart1"/>
    <dgm:cxn modelId="{53464BB7-8CBA-4AD4-83CA-64630BE508AD}" type="presParOf" srcId="{9064D968-C509-4D85-B9B4-7C8D2CADC749}" destId="{4BB39005-F306-4AF3-84D8-34F73E2AB862}" srcOrd="2" destOrd="0" presId="urn:microsoft.com/office/officeart/2005/8/layout/orgChart1"/>
    <dgm:cxn modelId="{68E41397-0E17-4329-9187-86C26E8B105E}" type="presParOf" srcId="{E5DCF058-C5B0-4519-B4EC-08EC085B1828}" destId="{A36A108D-FBCD-4AE6-B511-2D1A54E6EEB9}" srcOrd="4" destOrd="0" presId="urn:microsoft.com/office/officeart/2005/8/layout/orgChart1"/>
    <dgm:cxn modelId="{F13EB0FE-A709-48E1-9BC4-E4FE6861F492}" type="presParOf" srcId="{E5DCF058-C5B0-4519-B4EC-08EC085B1828}" destId="{3C4A2580-CC3F-4428-9BAD-A0047546C388}" srcOrd="5" destOrd="0" presId="urn:microsoft.com/office/officeart/2005/8/layout/orgChart1"/>
    <dgm:cxn modelId="{82647BD9-AA13-4819-95C2-9C411A3EDC11}" type="presParOf" srcId="{3C4A2580-CC3F-4428-9BAD-A0047546C388}" destId="{54BCE0D5-15DD-4A5C-92BF-44EF90BDB59C}" srcOrd="0" destOrd="0" presId="urn:microsoft.com/office/officeart/2005/8/layout/orgChart1"/>
    <dgm:cxn modelId="{3B7B23A1-E250-4BE9-A38E-845B4357CB15}" type="presParOf" srcId="{54BCE0D5-15DD-4A5C-92BF-44EF90BDB59C}" destId="{139A283B-3138-4F98-9490-24CC4EAD245F}" srcOrd="0" destOrd="0" presId="urn:microsoft.com/office/officeart/2005/8/layout/orgChart1"/>
    <dgm:cxn modelId="{F3E793FA-0BC3-4214-8504-1A345C52DD0E}" type="presParOf" srcId="{54BCE0D5-15DD-4A5C-92BF-44EF90BDB59C}" destId="{AE90C2E1-7832-48F9-8FAB-B3E4B220F3F1}" srcOrd="1" destOrd="0" presId="urn:microsoft.com/office/officeart/2005/8/layout/orgChart1"/>
    <dgm:cxn modelId="{E941760E-1100-4D93-B797-000B324562A4}" type="presParOf" srcId="{3C4A2580-CC3F-4428-9BAD-A0047546C388}" destId="{027EAD9A-4CCA-4E68-8E68-710617D0FAD8}" srcOrd="1" destOrd="0" presId="urn:microsoft.com/office/officeart/2005/8/layout/orgChart1"/>
    <dgm:cxn modelId="{DB6891D6-D138-4BD9-8EC5-915AF950932B}" type="presParOf" srcId="{3C4A2580-CC3F-4428-9BAD-A0047546C388}" destId="{B40F9C74-20DF-4F36-B8CA-97D52A6512A1}" srcOrd="2" destOrd="0" presId="urn:microsoft.com/office/officeart/2005/8/layout/orgChart1"/>
    <dgm:cxn modelId="{627C2FE8-21CF-4C33-A201-3ABBD6562CF4}" type="presParOf" srcId="{E5DCF058-C5B0-4519-B4EC-08EC085B1828}" destId="{41E96521-E6E5-4EB0-937B-6BD4D84E1657}" srcOrd="6" destOrd="0" presId="urn:microsoft.com/office/officeart/2005/8/layout/orgChart1"/>
    <dgm:cxn modelId="{0B057F7A-FD51-4D89-B5CC-80E1A2ABC2B3}" type="presParOf" srcId="{E5DCF058-C5B0-4519-B4EC-08EC085B1828}" destId="{A71CBE26-F1F3-42B1-8125-4A67A4E93D81}" srcOrd="7" destOrd="0" presId="urn:microsoft.com/office/officeart/2005/8/layout/orgChart1"/>
    <dgm:cxn modelId="{3EAFBD8A-D7B3-48BD-9B99-64F98987C0B8}" type="presParOf" srcId="{A71CBE26-F1F3-42B1-8125-4A67A4E93D81}" destId="{8277AE41-4BA1-4C73-AC2C-73651131D6A1}" srcOrd="0" destOrd="0" presId="urn:microsoft.com/office/officeart/2005/8/layout/orgChart1"/>
    <dgm:cxn modelId="{A42289D9-B81C-4304-9045-FDBC048619D2}" type="presParOf" srcId="{8277AE41-4BA1-4C73-AC2C-73651131D6A1}" destId="{F49BFE56-0257-4D81-9DB3-C883F6C928F0}" srcOrd="0" destOrd="0" presId="urn:microsoft.com/office/officeart/2005/8/layout/orgChart1"/>
    <dgm:cxn modelId="{926E3435-DCCA-4625-AEFE-BC2D9161ED5D}" type="presParOf" srcId="{8277AE41-4BA1-4C73-AC2C-73651131D6A1}" destId="{B5284422-45A9-4D99-97DE-BFDCED205F3E}" srcOrd="1" destOrd="0" presId="urn:microsoft.com/office/officeart/2005/8/layout/orgChart1"/>
    <dgm:cxn modelId="{7352AA91-B361-4B0D-AC78-9EC343C3B776}" type="presParOf" srcId="{A71CBE26-F1F3-42B1-8125-4A67A4E93D81}" destId="{75E70B4C-80A4-4A0B-A288-F89D9DA933BF}" srcOrd="1" destOrd="0" presId="urn:microsoft.com/office/officeart/2005/8/layout/orgChart1"/>
    <dgm:cxn modelId="{D670A33E-264B-41A6-970B-C44AD0B40D39}" type="presParOf" srcId="{A71CBE26-F1F3-42B1-8125-4A67A4E93D81}" destId="{E80E1D42-CBF0-4E23-AFD2-F14BC83A3EF8}" srcOrd="2" destOrd="0" presId="urn:microsoft.com/office/officeart/2005/8/layout/orgChart1"/>
    <dgm:cxn modelId="{604BE688-902F-4299-BE1F-2D5373E110E8}" type="presParOf" srcId="{E5DCF058-C5B0-4519-B4EC-08EC085B1828}" destId="{416A002E-96F7-4CC8-B8EB-D73C7911B6B1}" srcOrd="8" destOrd="0" presId="urn:microsoft.com/office/officeart/2005/8/layout/orgChart1"/>
    <dgm:cxn modelId="{C7B31638-EB81-4EBE-ACC9-6DBA17D6BBAA}" type="presParOf" srcId="{E5DCF058-C5B0-4519-B4EC-08EC085B1828}" destId="{921D3B32-1483-4296-B760-83E90564FE99}" srcOrd="9" destOrd="0" presId="urn:microsoft.com/office/officeart/2005/8/layout/orgChart1"/>
    <dgm:cxn modelId="{86D1EDC4-7FB1-45C2-9C4A-354AEED88E92}" type="presParOf" srcId="{921D3B32-1483-4296-B760-83E90564FE99}" destId="{69848FF1-6FDD-4959-9C79-C57B1AD431A2}" srcOrd="0" destOrd="0" presId="urn:microsoft.com/office/officeart/2005/8/layout/orgChart1"/>
    <dgm:cxn modelId="{E823A29A-2A2B-4CE1-AFE5-ED1FFD548227}" type="presParOf" srcId="{69848FF1-6FDD-4959-9C79-C57B1AD431A2}" destId="{122DF065-444B-403F-965E-DA3E42B2CC7C}" srcOrd="0" destOrd="0" presId="urn:microsoft.com/office/officeart/2005/8/layout/orgChart1"/>
    <dgm:cxn modelId="{437ACED4-7A38-4821-ADBF-964317D16F2A}" type="presParOf" srcId="{69848FF1-6FDD-4959-9C79-C57B1AD431A2}" destId="{14651001-B996-4AB2-93AE-8D404B8D59FC}" srcOrd="1" destOrd="0" presId="urn:microsoft.com/office/officeart/2005/8/layout/orgChart1"/>
    <dgm:cxn modelId="{59642DE9-AC9B-4261-B62B-6ED4720FC525}" type="presParOf" srcId="{921D3B32-1483-4296-B760-83E90564FE99}" destId="{20151BAE-65A0-4816-A705-ED2740F8BD22}" srcOrd="1" destOrd="0" presId="urn:microsoft.com/office/officeart/2005/8/layout/orgChart1"/>
    <dgm:cxn modelId="{6E2E8212-C0FD-4C1C-84FE-7242948B5DF7}" type="presParOf" srcId="{921D3B32-1483-4296-B760-83E90564FE99}" destId="{A74ABBF9-F188-477C-9FB8-BB7E61390F6B}" srcOrd="2" destOrd="0" presId="urn:microsoft.com/office/officeart/2005/8/layout/orgChart1"/>
    <dgm:cxn modelId="{4EDEF85E-6C0C-44BD-88E5-39E35D8C9723}" type="presParOf" srcId="{30AEA8E6-1D87-4E20-B4AD-0AC3A0782165}" destId="{1DD985C8-A2CD-4B4A-B09D-C3E9CF870DCC}" srcOrd="2" destOrd="0" presId="urn:microsoft.com/office/officeart/2005/8/layout/orgChart1"/>
    <dgm:cxn modelId="{0955021C-72DA-4F31-BAAD-596E6CD6E3AF}" type="presParOf" srcId="{FCEACA25-EEA9-4B9C-8614-9D2520F70334}" destId="{4CD69386-E072-49FA-A221-D463FB8DAA36}" srcOrd="2" destOrd="0" presId="urn:microsoft.com/office/officeart/2005/8/layout/orgChart1"/>
    <dgm:cxn modelId="{14632543-3BF3-4210-AD6A-D08DF1E89EB5}" type="presParOf" srcId="{FCEACA25-EEA9-4B9C-8614-9D2520F70334}" destId="{9D6D65D5-28A8-4C5A-867E-653043999F72}" srcOrd="3" destOrd="0" presId="urn:microsoft.com/office/officeart/2005/8/layout/orgChart1"/>
    <dgm:cxn modelId="{43B2ED05-B9E5-40C1-9AD0-75D989773220}" type="presParOf" srcId="{9D6D65D5-28A8-4C5A-867E-653043999F72}" destId="{E318FDC6-E98E-4B1C-AF12-2861E9AC983C}" srcOrd="0" destOrd="0" presId="urn:microsoft.com/office/officeart/2005/8/layout/orgChart1"/>
    <dgm:cxn modelId="{4219275F-4B29-4C0A-8EC7-00C33BA327A4}" type="presParOf" srcId="{E318FDC6-E98E-4B1C-AF12-2861E9AC983C}" destId="{282B830D-250E-4B44-8B12-59706AE12A9C}" srcOrd="0" destOrd="0" presId="urn:microsoft.com/office/officeart/2005/8/layout/orgChart1"/>
    <dgm:cxn modelId="{C56556A0-5842-428C-8991-AE0AD9D22727}" type="presParOf" srcId="{E318FDC6-E98E-4B1C-AF12-2861E9AC983C}" destId="{9EDB810C-A7B8-4107-AF53-FEBA0EA666D4}" srcOrd="1" destOrd="0" presId="urn:microsoft.com/office/officeart/2005/8/layout/orgChart1"/>
    <dgm:cxn modelId="{6F7471C0-7DC0-438E-8B20-0271A2B6BDCB}" type="presParOf" srcId="{9D6D65D5-28A8-4C5A-867E-653043999F72}" destId="{89DEC146-F746-488A-B7C2-4BBAE5C9B91C}" srcOrd="1" destOrd="0" presId="urn:microsoft.com/office/officeart/2005/8/layout/orgChart1"/>
    <dgm:cxn modelId="{1B9850D4-05BC-442C-BF3D-E42FE88BD3BB}" type="presParOf" srcId="{89DEC146-F746-488A-B7C2-4BBAE5C9B91C}" destId="{F21A6308-3448-422F-AFA7-1C35F3900F3B}" srcOrd="0" destOrd="0" presId="urn:microsoft.com/office/officeart/2005/8/layout/orgChart1"/>
    <dgm:cxn modelId="{E5008D75-930A-4F11-8464-0E4402566579}" type="presParOf" srcId="{89DEC146-F746-488A-B7C2-4BBAE5C9B91C}" destId="{6C8A10CA-40E0-4977-B736-860D4CA3A4DE}" srcOrd="1" destOrd="0" presId="urn:microsoft.com/office/officeart/2005/8/layout/orgChart1"/>
    <dgm:cxn modelId="{0D0FA3B6-A60A-414F-9180-811CA55CFEF5}" type="presParOf" srcId="{6C8A10CA-40E0-4977-B736-860D4CA3A4DE}" destId="{7CF9C190-C449-4CEE-92B1-BB026CEFB62F}" srcOrd="0" destOrd="0" presId="urn:microsoft.com/office/officeart/2005/8/layout/orgChart1"/>
    <dgm:cxn modelId="{D354BA44-A7FB-40BA-AB00-195266B122D1}" type="presParOf" srcId="{7CF9C190-C449-4CEE-92B1-BB026CEFB62F}" destId="{04D9B748-BB23-48BF-B57D-D33105CEB682}" srcOrd="0" destOrd="0" presId="urn:microsoft.com/office/officeart/2005/8/layout/orgChart1"/>
    <dgm:cxn modelId="{C93F4C0F-32C0-46B6-B680-21DF91084375}" type="presParOf" srcId="{7CF9C190-C449-4CEE-92B1-BB026CEFB62F}" destId="{E6138F4D-E57A-4D50-9F69-D76D9AB16FD7}" srcOrd="1" destOrd="0" presId="urn:microsoft.com/office/officeart/2005/8/layout/orgChart1"/>
    <dgm:cxn modelId="{8837805A-5C0A-4307-9197-C72D37D4E596}" type="presParOf" srcId="{6C8A10CA-40E0-4977-B736-860D4CA3A4DE}" destId="{F5A2FB9B-9952-4328-9C78-3CC397DFE9D2}" srcOrd="1" destOrd="0" presId="urn:microsoft.com/office/officeart/2005/8/layout/orgChart1"/>
    <dgm:cxn modelId="{6436C885-F723-429A-A3A0-AAEC2DA4759B}" type="presParOf" srcId="{F5A2FB9B-9952-4328-9C78-3CC397DFE9D2}" destId="{3AA86443-4F86-4D42-8827-942DF30BEDE9}" srcOrd="0" destOrd="0" presId="urn:microsoft.com/office/officeart/2005/8/layout/orgChart1"/>
    <dgm:cxn modelId="{C546FACC-EBE2-4328-BDEF-71A35586711F}" type="presParOf" srcId="{F5A2FB9B-9952-4328-9C78-3CC397DFE9D2}" destId="{33EF489B-5B15-4689-8C5D-3E0B2584735E}" srcOrd="1" destOrd="0" presId="urn:microsoft.com/office/officeart/2005/8/layout/orgChart1"/>
    <dgm:cxn modelId="{02EB90BE-B7B0-47AD-BBBC-3FD9A07579F5}" type="presParOf" srcId="{33EF489B-5B15-4689-8C5D-3E0B2584735E}" destId="{008A0B45-FF10-4699-BEE7-2496048FC836}" srcOrd="0" destOrd="0" presId="urn:microsoft.com/office/officeart/2005/8/layout/orgChart1"/>
    <dgm:cxn modelId="{A36962D9-3B3C-49D7-BE97-0108BEE9783E}" type="presParOf" srcId="{008A0B45-FF10-4699-BEE7-2496048FC836}" destId="{99328519-D2AA-4423-ABE3-53BB8D02C998}" srcOrd="0" destOrd="0" presId="urn:microsoft.com/office/officeart/2005/8/layout/orgChart1"/>
    <dgm:cxn modelId="{099B7BF3-BDBD-49FE-8A62-BA559850CAB9}" type="presParOf" srcId="{008A0B45-FF10-4699-BEE7-2496048FC836}" destId="{0CAED4DD-8B78-430D-90CB-3455FB72DF99}" srcOrd="1" destOrd="0" presId="urn:microsoft.com/office/officeart/2005/8/layout/orgChart1"/>
    <dgm:cxn modelId="{90FC9F5C-52AA-47D3-87D1-BA8333AE6ECD}" type="presParOf" srcId="{33EF489B-5B15-4689-8C5D-3E0B2584735E}" destId="{59A0497C-5194-4EE1-B91F-668C77137C91}" srcOrd="1" destOrd="0" presId="urn:microsoft.com/office/officeart/2005/8/layout/orgChart1"/>
    <dgm:cxn modelId="{83E5AF05-942A-49C1-BD62-F93EA2B28771}" type="presParOf" srcId="{33EF489B-5B15-4689-8C5D-3E0B2584735E}" destId="{A7017415-9B76-4C3B-BEBA-E7C5B7DC3187}" srcOrd="2" destOrd="0" presId="urn:microsoft.com/office/officeart/2005/8/layout/orgChart1"/>
    <dgm:cxn modelId="{D434D178-C2E9-4BC0-96CB-9A43B3250CC4}" type="presParOf" srcId="{F5A2FB9B-9952-4328-9C78-3CC397DFE9D2}" destId="{F43CF52C-9D57-41A3-8E91-6621254DCD92}" srcOrd="2" destOrd="0" presId="urn:microsoft.com/office/officeart/2005/8/layout/orgChart1"/>
    <dgm:cxn modelId="{CA72590E-A578-445A-9861-BB86F8425325}" type="presParOf" srcId="{F5A2FB9B-9952-4328-9C78-3CC397DFE9D2}" destId="{C3D3C904-9E1C-4DC0-A769-031B2415544E}" srcOrd="3" destOrd="0" presId="urn:microsoft.com/office/officeart/2005/8/layout/orgChart1"/>
    <dgm:cxn modelId="{A948D07E-D365-464F-B99E-BF282D24EB7D}" type="presParOf" srcId="{C3D3C904-9E1C-4DC0-A769-031B2415544E}" destId="{F25C387B-0401-48DC-AB7E-367950005A82}" srcOrd="0" destOrd="0" presId="urn:microsoft.com/office/officeart/2005/8/layout/orgChart1"/>
    <dgm:cxn modelId="{23DF0004-EBDC-4F7E-88EA-B5D469D853C9}" type="presParOf" srcId="{F25C387B-0401-48DC-AB7E-367950005A82}" destId="{AF90ACBA-5B27-4E36-B312-6DF02BBAA064}" srcOrd="0" destOrd="0" presId="urn:microsoft.com/office/officeart/2005/8/layout/orgChart1"/>
    <dgm:cxn modelId="{04BC49AF-1071-44C6-A867-58302385BAD7}" type="presParOf" srcId="{F25C387B-0401-48DC-AB7E-367950005A82}" destId="{99BE94A0-B968-44B9-AFFD-DABE3293E636}" srcOrd="1" destOrd="0" presId="urn:microsoft.com/office/officeart/2005/8/layout/orgChart1"/>
    <dgm:cxn modelId="{868FA77E-0F46-477D-A7E3-B015DD8FEA60}" type="presParOf" srcId="{C3D3C904-9E1C-4DC0-A769-031B2415544E}" destId="{B5829DB0-30F7-4A20-9D37-A32369487071}" srcOrd="1" destOrd="0" presId="urn:microsoft.com/office/officeart/2005/8/layout/orgChart1"/>
    <dgm:cxn modelId="{92395DD3-9951-49CB-9424-2DA1971BB10D}" type="presParOf" srcId="{C3D3C904-9E1C-4DC0-A769-031B2415544E}" destId="{AC24E331-C8C8-4165-AC28-7BC2B726277F}" srcOrd="2" destOrd="0" presId="urn:microsoft.com/office/officeart/2005/8/layout/orgChart1"/>
    <dgm:cxn modelId="{2416DEA0-2CEF-4A22-AD2F-F1488CD53E37}" type="presParOf" srcId="{F5A2FB9B-9952-4328-9C78-3CC397DFE9D2}" destId="{6442F5DA-B1E2-4497-910F-1A209FD69C03}" srcOrd="4" destOrd="0" presId="urn:microsoft.com/office/officeart/2005/8/layout/orgChart1"/>
    <dgm:cxn modelId="{7AE7289F-9907-46F3-88A6-D061E654D614}" type="presParOf" srcId="{F5A2FB9B-9952-4328-9C78-3CC397DFE9D2}" destId="{1BE5D127-8F2F-4C55-A353-C54C5DC23279}" srcOrd="5" destOrd="0" presId="urn:microsoft.com/office/officeart/2005/8/layout/orgChart1"/>
    <dgm:cxn modelId="{DC5D6244-8E51-4E07-851E-A99DED9C9495}" type="presParOf" srcId="{1BE5D127-8F2F-4C55-A353-C54C5DC23279}" destId="{6F0B1574-5353-4142-8A7D-4449EA5228A4}" srcOrd="0" destOrd="0" presId="urn:microsoft.com/office/officeart/2005/8/layout/orgChart1"/>
    <dgm:cxn modelId="{551CDECC-0182-4322-A267-CB4513C74C0C}" type="presParOf" srcId="{6F0B1574-5353-4142-8A7D-4449EA5228A4}" destId="{D0949BFF-63BB-456F-8482-EAD3D0C45D46}" srcOrd="0" destOrd="0" presId="urn:microsoft.com/office/officeart/2005/8/layout/orgChart1"/>
    <dgm:cxn modelId="{D59B62A0-9DB0-46EF-A8C9-E6ECAFE7995B}" type="presParOf" srcId="{6F0B1574-5353-4142-8A7D-4449EA5228A4}" destId="{EBCD3764-4716-4623-B6E8-BEAA08CE7595}" srcOrd="1" destOrd="0" presId="urn:microsoft.com/office/officeart/2005/8/layout/orgChart1"/>
    <dgm:cxn modelId="{289E6458-6BD4-46C1-83BF-EE1E0DC09F42}" type="presParOf" srcId="{1BE5D127-8F2F-4C55-A353-C54C5DC23279}" destId="{5F6C26D1-C602-4BB0-A5AA-B6B0635B6D2E}" srcOrd="1" destOrd="0" presId="urn:microsoft.com/office/officeart/2005/8/layout/orgChart1"/>
    <dgm:cxn modelId="{BF64EA68-2791-47EF-9290-4BD77AFB4936}" type="presParOf" srcId="{1BE5D127-8F2F-4C55-A353-C54C5DC23279}" destId="{D43F77FE-0EAB-44D3-B7DD-AB00393D812E}" srcOrd="2" destOrd="0" presId="urn:microsoft.com/office/officeart/2005/8/layout/orgChart1"/>
    <dgm:cxn modelId="{94F7427C-F67C-4084-8056-95D61E4FEF9B}" type="presParOf" srcId="{6C8A10CA-40E0-4977-B736-860D4CA3A4DE}" destId="{2811C9B9-0446-4A8C-8401-340D41FAE1DE}" srcOrd="2" destOrd="0" presId="urn:microsoft.com/office/officeart/2005/8/layout/orgChart1"/>
    <dgm:cxn modelId="{AC47C6B9-A3D2-4386-8300-867673B31108}" type="presParOf" srcId="{89DEC146-F746-488A-B7C2-4BBAE5C9B91C}" destId="{B923D537-333F-465F-84A0-906EE1C08C6C}" srcOrd="2" destOrd="0" presId="urn:microsoft.com/office/officeart/2005/8/layout/orgChart1"/>
    <dgm:cxn modelId="{6D1B3504-E6D9-458F-A3BF-C1207D285771}" type="presParOf" srcId="{89DEC146-F746-488A-B7C2-4BBAE5C9B91C}" destId="{02D8AE9D-EA31-40B0-AF1E-E336A750F3FE}" srcOrd="3" destOrd="0" presId="urn:microsoft.com/office/officeart/2005/8/layout/orgChart1"/>
    <dgm:cxn modelId="{7AF4016A-27D4-4852-8868-29A88557DA73}" type="presParOf" srcId="{02D8AE9D-EA31-40B0-AF1E-E336A750F3FE}" destId="{39070A27-C2E2-4468-B24F-E1F96538EF12}" srcOrd="0" destOrd="0" presId="urn:microsoft.com/office/officeart/2005/8/layout/orgChart1"/>
    <dgm:cxn modelId="{EE86725C-1EAE-4311-AE99-BA512866DF7C}" type="presParOf" srcId="{39070A27-C2E2-4468-B24F-E1F96538EF12}" destId="{8DEF0D2E-6849-403F-B150-0D3CA4130678}" srcOrd="0" destOrd="0" presId="urn:microsoft.com/office/officeart/2005/8/layout/orgChart1"/>
    <dgm:cxn modelId="{B1D63647-92EC-44AB-ACF1-AC138B026F86}" type="presParOf" srcId="{39070A27-C2E2-4468-B24F-E1F96538EF12}" destId="{B82850CE-D657-45C4-B67F-95E91C13175C}" srcOrd="1" destOrd="0" presId="urn:microsoft.com/office/officeart/2005/8/layout/orgChart1"/>
    <dgm:cxn modelId="{F044E546-EE02-4690-964C-959999CCA7A7}" type="presParOf" srcId="{02D8AE9D-EA31-40B0-AF1E-E336A750F3FE}" destId="{FF038156-D27A-409D-934C-12A75C675B61}" srcOrd="1" destOrd="0" presId="urn:microsoft.com/office/officeart/2005/8/layout/orgChart1"/>
    <dgm:cxn modelId="{4A1E7853-94B1-4991-AD7F-52BE4421EEDC}" type="presParOf" srcId="{FF038156-D27A-409D-934C-12A75C675B61}" destId="{B9FC2427-A204-4F8C-A70C-30858DAC35E4}" srcOrd="0" destOrd="0" presId="urn:microsoft.com/office/officeart/2005/8/layout/orgChart1"/>
    <dgm:cxn modelId="{BAA83FF6-08B5-4140-A99C-665A875D527F}" type="presParOf" srcId="{FF038156-D27A-409D-934C-12A75C675B61}" destId="{B7174013-B077-4C4E-91DF-F8FD55746E0B}" srcOrd="1" destOrd="0" presId="urn:microsoft.com/office/officeart/2005/8/layout/orgChart1"/>
    <dgm:cxn modelId="{6390714E-7E7E-41CD-97B7-0C517B2B5B46}" type="presParOf" srcId="{B7174013-B077-4C4E-91DF-F8FD55746E0B}" destId="{E7E20C33-7957-4CE2-96B4-B6C5A9FE2821}" srcOrd="0" destOrd="0" presId="urn:microsoft.com/office/officeart/2005/8/layout/orgChart1"/>
    <dgm:cxn modelId="{58404B19-2539-4E9C-B230-ABCD5C1DC0C2}" type="presParOf" srcId="{E7E20C33-7957-4CE2-96B4-B6C5A9FE2821}" destId="{CAFD6FB5-B344-4364-8069-B5C35D02ECCC}" srcOrd="0" destOrd="0" presId="urn:microsoft.com/office/officeart/2005/8/layout/orgChart1"/>
    <dgm:cxn modelId="{77DD9C31-EF22-48BD-94C6-FFE5D440810D}" type="presParOf" srcId="{E7E20C33-7957-4CE2-96B4-B6C5A9FE2821}" destId="{F0E29DD1-6343-43FF-AE22-C0DBCB5836FE}" srcOrd="1" destOrd="0" presId="urn:microsoft.com/office/officeart/2005/8/layout/orgChart1"/>
    <dgm:cxn modelId="{0ED36454-0484-4437-BAFC-14AE6C74DC23}" type="presParOf" srcId="{B7174013-B077-4C4E-91DF-F8FD55746E0B}" destId="{E6E5DE92-0C1F-4809-9B23-EED7BFA49FFB}" srcOrd="1" destOrd="0" presId="urn:microsoft.com/office/officeart/2005/8/layout/orgChart1"/>
    <dgm:cxn modelId="{D9F4EFBE-59AD-4CD2-98FE-07C3D9F68893}" type="presParOf" srcId="{B7174013-B077-4C4E-91DF-F8FD55746E0B}" destId="{3C2E3F94-26C0-4C81-910E-0B1E9C626393}" srcOrd="2" destOrd="0" presId="urn:microsoft.com/office/officeart/2005/8/layout/orgChart1"/>
    <dgm:cxn modelId="{0DB175AF-3B15-4A0E-89D1-C130E2B0C2C3}" type="presParOf" srcId="{FF038156-D27A-409D-934C-12A75C675B61}" destId="{B1D3F186-3142-422E-BACB-0742FC28881E}" srcOrd="2" destOrd="0" presId="urn:microsoft.com/office/officeart/2005/8/layout/orgChart1"/>
    <dgm:cxn modelId="{563F6E65-D54E-4EAE-AB65-04D6C30DA94B}" type="presParOf" srcId="{FF038156-D27A-409D-934C-12A75C675B61}" destId="{863F6465-7FBD-43C8-9A1F-072D16491706}" srcOrd="3" destOrd="0" presId="urn:microsoft.com/office/officeart/2005/8/layout/orgChart1"/>
    <dgm:cxn modelId="{11461ADF-4DFB-4ED3-AFC5-0A863EB4A4E4}" type="presParOf" srcId="{863F6465-7FBD-43C8-9A1F-072D16491706}" destId="{BC693E06-8122-4A41-B3AA-F879AA7C4723}" srcOrd="0" destOrd="0" presId="urn:microsoft.com/office/officeart/2005/8/layout/orgChart1"/>
    <dgm:cxn modelId="{970DDAA0-8916-42E4-B115-1EC87CA99D49}" type="presParOf" srcId="{BC693E06-8122-4A41-B3AA-F879AA7C4723}" destId="{E7F6EA39-F9EC-4125-BED5-432613ED05D1}" srcOrd="0" destOrd="0" presId="urn:microsoft.com/office/officeart/2005/8/layout/orgChart1"/>
    <dgm:cxn modelId="{FEC223BF-CA82-43E7-84E4-68C1C0DFD0D5}" type="presParOf" srcId="{BC693E06-8122-4A41-B3AA-F879AA7C4723}" destId="{3DBC9272-1F99-4622-BB1D-1BEF20B3EBD5}" srcOrd="1" destOrd="0" presId="urn:microsoft.com/office/officeart/2005/8/layout/orgChart1"/>
    <dgm:cxn modelId="{C0D9E10F-096D-4C1C-82BF-0C17257E2B40}" type="presParOf" srcId="{863F6465-7FBD-43C8-9A1F-072D16491706}" destId="{FEBD6737-FA76-4AD0-831C-D0F7060EF63A}" srcOrd="1" destOrd="0" presId="urn:microsoft.com/office/officeart/2005/8/layout/orgChart1"/>
    <dgm:cxn modelId="{A8532094-232E-4D37-A4E3-AC292B42D790}" type="presParOf" srcId="{863F6465-7FBD-43C8-9A1F-072D16491706}" destId="{F7BDD6F9-691C-4D09-82F9-217304991E7F}" srcOrd="2" destOrd="0" presId="urn:microsoft.com/office/officeart/2005/8/layout/orgChart1"/>
    <dgm:cxn modelId="{C6FE7585-DFD0-4F9C-87E6-B6047C40997D}" type="presParOf" srcId="{FF038156-D27A-409D-934C-12A75C675B61}" destId="{C06D9F1D-9C19-48EA-873D-2C8C9A94D5BE}" srcOrd="4" destOrd="0" presId="urn:microsoft.com/office/officeart/2005/8/layout/orgChart1"/>
    <dgm:cxn modelId="{8202A693-B7FF-49E2-B843-09A7D9211F64}" type="presParOf" srcId="{FF038156-D27A-409D-934C-12A75C675B61}" destId="{2AA84CF6-ADDE-472F-A906-CACC746A0D49}" srcOrd="5" destOrd="0" presId="urn:microsoft.com/office/officeart/2005/8/layout/orgChart1"/>
    <dgm:cxn modelId="{5F10152A-4D08-4EE3-8568-0B2E2D587114}" type="presParOf" srcId="{2AA84CF6-ADDE-472F-A906-CACC746A0D49}" destId="{62FFB752-1840-49ED-85ED-571F39130D7E}" srcOrd="0" destOrd="0" presId="urn:microsoft.com/office/officeart/2005/8/layout/orgChart1"/>
    <dgm:cxn modelId="{2D7F6902-A688-4F89-A1E8-9244E5E48A8B}" type="presParOf" srcId="{62FFB752-1840-49ED-85ED-571F39130D7E}" destId="{7E090AA6-FCDC-4543-BD94-F2EE889F9EE8}" srcOrd="0" destOrd="0" presId="urn:microsoft.com/office/officeart/2005/8/layout/orgChart1"/>
    <dgm:cxn modelId="{F64D0AC3-A810-4C0F-A226-414A211B2EBB}" type="presParOf" srcId="{62FFB752-1840-49ED-85ED-571F39130D7E}" destId="{0D1F3A2A-E56F-48E4-A74B-8BAB484B1FF4}" srcOrd="1" destOrd="0" presId="urn:microsoft.com/office/officeart/2005/8/layout/orgChart1"/>
    <dgm:cxn modelId="{8980A13C-D3CF-4BA6-B6BC-D63A59CEF326}" type="presParOf" srcId="{2AA84CF6-ADDE-472F-A906-CACC746A0D49}" destId="{8D023E6F-337A-4C80-8F9F-B928BD402DD1}" srcOrd="1" destOrd="0" presId="urn:microsoft.com/office/officeart/2005/8/layout/orgChart1"/>
    <dgm:cxn modelId="{C82643B9-7BD7-40BD-960A-471BA9F74102}" type="presParOf" srcId="{2AA84CF6-ADDE-472F-A906-CACC746A0D49}" destId="{08FCF4A2-9F22-4316-84E2-F60FFA9E493D}" srcOrd="2" destOrd="0" presId="urn:microsoft.com/office/officeart/2005/8/layout/orgChart1"/>
    <dgm:cxn modelId="{DB3EA6C0-1C42-4A45-82F1-9889E892AD30}" type="presParOf" srcId="{02D8AE9D-EA31-40B0-AF1E-E336A750F3FE}" destId="{A04E2529-849E-4183-AA15-025B3C612183}" srcOrd="2" destOrd="0" presId="urn:microsoft.com/office/officeart/2005/8/layout/orgChart1"/>
    <dgm:cxn modelId="{74490890-20EA-4EEC-B1FE-DAD82C7D82DF}" type="presParOf" srcId="{9D6D65D5-28A8-4C5A-867E-653043999F72}" destId="{15C3753C-C21B-4ADC-9B7A-A775F3DEFA9D}" srcOrd="2" destOrd="0" presId="urn:microsoft.com/office/officeart/2005/8/layout/orgChart1"/>
    <dgm:cxn modelId="{D613E83B-7F02-4497-B4BA-0C40D027F280}" type="presParOf" srcId="{0A267E6B-93FC-4405-B48D-5DDC5AD9FE22}" destId="{1A966D8F-B186-4E4D-9F78-3F35D7DC6F5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06D9F1D-9C19-48EA-873D-2C8C9A94D5BE}">
      <dsp:nvSpPr>
        <dsp:cNvPr id="0" name=""/>
        <dsp:cNvSpPr/>
      </dsp:nvSpPr>
      <dsp:spPr>
        <a:xfrm>
          <a:off x="5965812" y="2282029"/>
          <a:ext cx="178196" cy="2233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3396"/>
              </a:lnTo>
              <a:lnTo>
                <a:pt x="178196" y="2233396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D3F186-3142-422E-BACB-0742FC28881E}">
      <dsp:nvSpPr>
        <dsp:cNvPr id="0" name=""/>
        <dsp:cNvSpPr/>
      </dsp:nvSpPr>
      <dsp:spPr>
        <a:xfrm>
          <a:off x="5965812" y="2282029"/>
          <a:ext cx="178196" cy="13899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9933"/>
              </a:lnTo>
              <a:lnTo>
                <a:pt x="178196" y="1389933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FC2427-A204-4F8C-A70C-30858DAC35E4}">
      <dsp:nvSpPr>
        <dsp:cNvPr id="0" name=""/>
        <dsp:cNvSpPr/>
      </dsp:nvSpPr>
      <dsp:spPr>
        <a:xfrm>
          <a:off x="5965812" y="2282029"/>
          <a:ext cx="178196" cy="5464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6469"/>
              </a:lnTo>
              <a:lnTo>
                <a:pt x="178196" y="546469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23D537-333F-465F-84A0-906EE1C08C6C}">
      <dsp:nvSpPr>
        <dsp:cNvPr id="0" name=""/>
        <dsp:cNvSpPr/>
      </dsp:nvSpPr>
      <dsp:spPr>
        <a:xfrm>
          <a:off x="5722277" y="1438565"/>
          <a:ext cx="718726" cy="2494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737"/>
              </a:lnTo>
              <a:lnTo>
                <a:pt x="718726" y="124737"/>
              </a:lnTo>
              <a:lnTo>
                <a:pt x="718726" y="249475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42F5DA-B1E2-4497-910F-1A209FD69C03}">
      <dsp:nvSpPr>
        <dsp:cNvPr id="0" name=""/>
        <dsp:cNvSpPr/>
      </dsp:nvSpPr>
      <dsp:spPr>
        <a:xfrm>
          <a:off x="4528360" y="2282029"/>
          <a:ext cx="178196" cy="2233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3396"/>
              </a:lnTo>
              <a:lnTo>
                <a:pt x="178196" y="2233396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3CF52C-9D57-41A3-8E91-6621254DCD92}">
      <dsp:nvSpPr>
        <dsp:cNvPr id="0" name=""/>
        <dsp:cNvSpPr/>
      </dsp:nvSpPr>
      <dsp:spPr>
        <a:xfrm>
          <a:off x="4528360" y="2282029"/>
          <a:ext cx="178196" cy="13899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9933"/>
              </a:lnTo>
              <a:lnTo>
                <a:pt x="178196" y="1389933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A86443-4F86-4D42-8827-942DF30BEDE9}">
      <dsp:nvSpPr>
        <dsp:cNvPr id="0" name=""/>
        <dsp:cNvSpPr/>
      </dsp:nvSpPr>
      <dsp:spPr>
        <a:xfrm>
          <a:off x="4528360" y="2282029"/>
          <a:ext cx="178196" cy="5464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6469"/>
              </a:lnTo>
              <a:lnTo>
                <a:pt x="178196" y="546469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1A6308-3448-422F-AFA7-1C35F3900F3B}">
      <dsp:nvSpPr>
        <dsp:cNvPr id="0" name=""/>
        <dsp:cNvSpPr/>
      </dsp:nvSpPr>
      <dsp:spPr>
        <a:xfrm>
          <a:off x="5003551" y="1438565"/>
          <a:ext cx="718726" cy="249475"/>
        </a:xfrm>
        <a:custGeom>
          <a:avLst/>
          <a:gdLst/>
          <a:ahLst/>
          <a:cxnLst/>
          <a:rect l="0" t="0" r="0" b="0"/>
          <a:pathLst>
            <a:path>
              <a:moveTo>
                <a:pt x="718726" y="0"/>
              </a:moveTo>
              <a:lnTo>
                <a:pt x="718726" y="124737"/>
              </a:lnTo>
              <a:lnTo>
                <a:pt x="0" y="124737"/>
              </a:lnTo>
              <a:lnTo>
                <a:pt x="0" y="249475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D69386-E072-49FA-A221-D463FB8DAA36}">
      <dsp:nvSpPr>
        <dsp:cNvPr id="0" name=""/>
        <dsp:cNvSpPr/>
      </dsp:nvSpPr>
      <dsp:spPr>
        <a:xfrm>
          <a:off x="4495691" y="595101"/>
          <a:ext cx="1226586" cy="2494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737"/>
              </a:lnTo>
              <a:lnTo>
                <a:pt x="1226586" y="124737"/>
              </a:lnTo>
              <a:lnTo>
                <a:pt x="1226586" y="249475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6A002E-96F7-4CC8-B8EB-D73C7911B6B1}">
      <dsp:nvSpPr>
        <dsp:cNvPr id="0" name=""/>
        <dsp:cNvSpPr/>
      </dsp:nvSpPr>
      <dsp:spPr>
        <a:xfrm>
          <a:off x="2793914" y="1438565"/>
          <a:ext cx="178196" cy="39203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20324"/>
              </a:lnTo>
              <a:lnTo>
                <a:pt x="178196" y="3920324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E96521-E6E5-4EB0-937B-6BD4D84E1657}">
      <dsp:nvSpPr>
        <dsp:cNvPr id="0" name=""/>
        <dsp:cNvSpPr/>
      </dsp:nvSpPr>
      <dsp:spPr>
        <a:xfrm>
          <a:off x="2793914" y="1438565"/>
          <a:ext cx="178196" cy="30768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76860"/>
              </a:lnTo>
              <a:lnTo>
                <a:pt x="178196" y="3076860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6A108D-FBCD-4AE6-B511-2D1A54E6EEB9}">
      <dsp:nvSpPr>
        <dsp:cNvPr id="0" name=""/>
        <dsp:cNvSpPr/>
      </dsp:nvSpPr>
      <dsp:spPr>
        <a:xfrm>
          <a:off x="2793914" y="1438565"/>
          <a:ext cx="178196" cy="2233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3396"/>
              </a:lnTo>
              <a:lnTo>
                <a:pt x="178196" y="2233396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692701-8D57-4E94-9E9B-873230474B52}">
      <dsp:nvSpPr>
        <dsp:cNvPr id="0" name=""/>
        <dsp:cNvSpPr/>
      </dsp:nvSpPr>
      <dsp:spPr>
        <a:xfrm>
          <a:off x="2793914" y="1438565"/>
          <a:ext cx="178196" cy="13899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9933"/>
              </a:lnTo>
              <a:lnTo>
                <a:pt x="178196" y="1389933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00DAFE-2B72-4DA7-800F-2EA7469D050B}">
      <dsp:nvSpPr>
        <dsp:cNvPr id="0" name=""/>
        <dsp:cNvSpPr/>
      </dsp:nvSpPr>
      <dsp:spPr>
        <a:xfrm>
          <a:off x="2793914" y="1438565"/>
          <a:ext cx="178196" cy="5464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6469"/>
              </a:lnTo>
              <a:lnTo>
                <a:pt x="178196" y="546469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5FA26A-E19D-45BE-8F94-3F8922C984AF}">
      <dsp:nvSpPr>
        <dsp:cNvPr id="0" name=""/>
        <dsp:cNvSpPr/>
      </dsp:nvSpPr>
      <dsp:spPr>
        <a:xfrm>
          <a:off x="3269105" y="595101"/>
          <a:ext cx="1226586" cy="249475"/>
        </a:xfrm>
        <a:custGeom>
          <a:avLst/>
          <a:gdLst/>
          <a:ahLst/>
          <a:cxnLst/>
          <a:rect l="0" t="0" r="0" b="0"/>
          <a:pathLst>
            <a:path>
              <a:moveTo>
                <a:pt x="1226586" y="0"/>
              </a:moveTo>
              <a:lnTo>
                <a:pt x="1226586" y="124737"/>
              </a:lnTo>
              <a:lnTo>
                <a:pt x="0" y="124737"/>
              </a:lnTo>
              <a:lnTo>
                <a:pt x="0" y="249475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5546A-C59B-4CE2-9E14-BE7F3213BE7D}">
      <dsp:nvSpPr>
        <dsp:cNvPr id="0" name=""/>
        <dsp:cNvSpPr/>
      </dsp:nvSpPr>
      <dsp:spPr>
        <a:xfrm>
          <a:off x="3901702" y="1113"/>
          <a:ext cx="1187977" cy="5939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1600" kern="1200" dirty="0" smtClean="0"/>
            <a:t>Рачунар</a:t>
          </a:r>
          <a:endParaRPr lang="en-US" sz="1600" kern="1200" dirty="0"/>
        </a:p>
      </dsp:txBody>
      <dsp:txXfrm>
        <a:off x="3901702" y="1113"/>
        <a:ext cx="1187977" cy="593988"/>
      </dsp:txXfrm>
    </dsp:sp>
    <dsp:sp modelId="{3145E08E-E64B-4926-A013-72959B6E563F}">
      <dsp:nvSpPr>
        <dsp:cNvPr id="0" name=""/>
        <dsp:cNvSpPr/>
      </dsp:nvSpPr>
      <dsp:spPr>
        <a:xfrm>
          <a:off x="2675116" y="844576"/>
          <a:ext cx="1187977" cy="5939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1600" kern="1200" dirty="0" smtClean="0"/>
            <a:t>Хардвер</a:t>
          </a:r>
          <a:endParaRPr lang="en-US" sz="1600" kern="1200" dirty="0"/>
        </a:p>
      </dsp:txBody>
      <dsp:txXfrm>
        <a:off x="2675116" y="844576"/>
        <a:ext cx="1187977" cy="593988"/>
      </dsp:txXfrm>
    </dsp:sp>
    <dsp:sp modelId="{B833F994-A520-459D-8C90-237960019FCD}">
      <dsp:nvSpPr>
        <dsp:cNvPr id="0" name=""/>
        <dsp:cNvSpPr/>
      </dsp:nvSpPr>
      <dsp:spPr>
        <a:xfrm>
          <a:off x="2972110" y="1688040"/>
          <a:ext cx="1187977" cy="5939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1600" kern="1200" dirty="0" smtClean="0"/>
            <a:t>Монитор</a:t>
          </a:r>
          <a:endParaRPr lang="en-US" sz="1600" kern="1200" dirty="0"/>
        </a:p>
      </dsp:txBody>
      <dsp:txXfrm>
        <a:off x="2972110" y="1688040"/>
        <a:ext cx="1187977" cy="593988"/>
      </dsp:txXfrm>
    </dsp:sp>
    <dsp:sp modelId="{2CC34C1F-E891-497B-9734-9F28DA50E107}">
      <dsp:nvSpPr>
        <dsp:cNvPr id="0" name=""/>
        <dsp:cNvSpPr/>
      </dsp:nvSpPr>
      <dsp:spPr>
        <a:xfrm>
          <a:off x="2972110" y="2531504"/>
          <a:ext cx="1187977" cy="5939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1600" kern="1200" dirty="0" smtClean="0"/>
            <a:t>Процесор</a:t>
          </a:r>
          <a:endParaRPr lang="en-US" sz="1600" kern="1200" dirty="0"/>
        </a:p>
      </dsp:txBody>
      <dsp:txXfrm>
        <a:off x="2972110" y="2531504"/>
        <a:ext cx="1187977" cy="593988"/>
      </dsp:txXfrm>
    </dsp:sp>
    <dsp:sp modelId="{139A283B-3138-4F98-9490-24CC4EAD245F}">
      <dsp:nvSpPr>
        <dsp:cNvPr id="0" name=""/>
        <dsp:cNvSpPr/>
      </dsp:nvSpPr>
      <dsp:spPr>
        <a:xfrm>
          <a:off x="2972110" y="3374967"/>
          <a:ext cx="1187977" cy="5939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1600" kern="1200" dirty="0" smtClean="0"/>
            <a:t>Матична плоча</a:t>
          </a:r>
          <a:endParaRPr lang="en-US" sz="1600" kern="1200" dirty="0"/>
        </a:p>
      </dsp:txBody>
      <dsp:txXfrm>
        <a:off x="2972110" y="3374967"/>
        <a:ext cx="1187977" cy="593988"/>
      </dsp:txXfrm>
    </dsp:sp>
    <dsp:sp modelId="{F49BFE56-0257-4D81-9DB3-C883F6C928F0}">
      <dsp:nvSpPr>
        <dsp:cNvPr id="0" name=""/>
        <dsp:cNvSpPr/>
      </dsp:nvSpPr>
      <dsp:spPr>
        <a:xfrm>
          <a:off x="2972110" y="4218431"/>
          <a:ext cx="1187977" cy="5939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1600" kern="1200" dirty="0" smtClean="0"/>
            <a:t>Радна меморија</a:t>
          </a:r>
          <a:endParaRPr lang="en-US" sz="1600" kern="1200" dirty="0"/>
        </a:p>
      </dsp:txBody>
      <dsp:txXfrm>
        <a:off x="2972110" y="4218431"/>
        <a:ext cx="1187977" cy="593988"/>
      </dsp:txXfrm>
    </dsp:sp>
    <dsp:sp modelId="{122DF065-444B-403F-965E-DA3E42B2CC7C}">
      <dsp:nvSpPr>
        <dsp:cNvPr id="0" name=""/>
        <dsp:cNvSpPr/>
      </dsp:nvSpPr>
      <dsp:spPr>
        <a:xfrm>
          <a:off x="2972110" y="5061895"/>
          <a:ext cx="1187977" cy="5939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1600" kern="1200" dirty="0" smtClean="0"/>
            <a:t>Хард-диск</a:t>
          </a:r>
          <a:endParaRPr lang="en-US" sz="1600" kern="1200" dirty="0"/>
        </a:p>
      </dsp:txBody>
      <dsp:txXfrm>
        <a:off x="2972110" y="5061895"/>
        <a:ext cx="1187977" cy="593988"/>
      </dsp:txXfrm>
    </dsp:sp>
    <dsp:sp modelId="{282B830D-250E-4B44-8B12-59706AE12A9C}">
      <dsp:nvSpPr>
        <dsp:cNvPr id="0" name=""/>
        <dsp:cNvSpPr/>
      </dsp:nvSpPr>
      <dsp:spPr>
        <a:xfrm>
          <a:off x="5128289" y="844576"/>
          <a:ext cx="1187977" cy="5939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1600" kern="1200" dirty="0" smtClean="0"/>
            <a:t>Софтвер </a:t>
          </a:r>
          <a:endParaRPr lang="en-US" sz="1600" kern="1200" dirty="0"/>
        </a:p>
      </dsp:txBody>
      <dsp:txXfrm>
        <a:off x="5128289" y="844576"/>
        <a:ext cx="1187977" cy="593988"/>
      </dsp:txXfrm>
    </dsp:sp>
    <dsp:sp modelId="{04D9B748-BB23-48BF-B57D-D33105CEB682}">
      <dsp:nvSpPr>
        <dsp:cNvPr id="0" name=""/>
        <dsp:cNvSpPr/>
      </dsp:nvSpPr>
      <dsp:spPr>
        <a:xfrm>
          <a:off x="4409562" y="1688040"/>
          <a:ext cx="1187977" cy="5939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1600" kern="1200" dirty="0" smtClean="0"/>
            <a:t>Апликативни</a:t>
          </a:r>
          <a:endParaRPr lang="en-US" sz="1600" kern="1200" dirty="0"/>
        </a:p>
      </dsp:txBody>
      <dsp:txXfrm>
        <a:off x="4409562" y="1688040"/>
        <a:ext cx="1187977" cy="593988"/>
      </dsp:txXfrm>
    </dsp:sp>
    <dsp:sp modelId="{99328519-D2AA-4423-ABE3-53BB8D02C998}">
      <dsp:nvSpPr>
        <dsp:cNvPr id="0" name=""/>
        <dsp:cNvSpPr/>
      </dsp:nvSpPr>
      <dsp:spPr>
        <a:xfrm>
          <a:off x="4706557" y="2531504"/>
          <a:ext cx="1187977" cy="5939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MS Word</a:t>
          </a:r>
          <a:endParaRPr lang="en-US" sz="1600" kern="1200" dirty="0"/>
        </a:p>
      </dsp:txBody>
      <dsp:txXfrm>
        <a:off x="4706557" y="2531504"/>
        <a:ext cx="1187977" cy="593988"/>
      </dsp:txXfrm>
    </dsp:sp>
    <dsp:sp modelId="{AF90ACBA-5B27-4E36-B312-6DF02BBAA064}">
      <dsp:nvSpPr>
        <dsp:cNvPr id="0" name=""/>
        <dsp:cNvSpPr/>
      </dsp:nvSpPr>
      <dsp:spPr>
        <a:xfrm>
          <a:off x="4706557" y="3374967"/>
          <a:ext cx="1187977" cy="5939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Inkscape</a:t>
          </a:r>
          <a:r>
            <a:rPr lang="en-US" sz="1600" kern="1200" dirty="0" smtClean="0"/>
            <a:t> </a:t>
          </a:r>
          <a:endParaRPr lang="en-US" sz="1600" kern="1200" dirty="0"/>
        </a:p>
      </dsp:txBody>
      <dsp:txXfrm>
        <a:off x="4706557" y="3374967"/>
        <a:ext cx="1187977" cy="593988"/>
      </dsp:txXfrm>
    </dsp:sp>
    <dsp:sp modelId="{D0949BFF-63BB-456F-8482-EAD3D0C45D46}">
      <dsp:nvSpPr>
        <dsp:cNvPr id="0" name=""/>
        <dsp:cNvSpPr/>
      </dsp:nvSpPr>
      <dsp:spPr>
        <a:xfrm>
          <a:off x="4706557" y="4218431"/>
          <a:ext cx="1187977" cy="5939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Power point</a:t>
          </a:r>
          <a:endParaRPr lang="en-US" sz="1600" kern="1200" dirty="0"/>
        </a:p>
      </dsp:txBody>
      <dsp:txXfrm>
        <a:off x="4706557" y="4218431"/>
        <a:ext cx="1187977" cy="593988"/>
      </dsp:txXfrm>
    </dsp:sp>
    <dsp:sp modelId="{8DEF0D2E-6849-403F-B150-0D3CA4130678}">
      <dsp:nvSpPr>
        <dsp:cNvPr id="0" name=""/>
        <dsp:cNvSpPr/>
      </dsp:nvSpPr>
      <dsp:spPr>
        <a:xfrm>
          <a:off x="5847015" y="1688040"/>
          <a:ext cx="1187977" cy="5939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1600" kern="1200" dirty="0" smtClean="0"/>
            <a:t>Системски </a:t>
          </a:r>
          <a:endParaRPr lang="en-US" sz="1600" kern="1200" dirty="0"/>
        </a:p>
      </dsp:txBody>
      <dsp:txXfrm>
        <a:off x="5847015" y="1688040"/>
        <a:ext cx="1187977" cy="593988"/>
      </dsp:txXfrm>
    </dsp:sp>
    <dsp:sp modelId="{CAFD6FB5-B344-4364-8069-B5C35D02ECCC}">
      <dsp:nvSpPr>
        <dsp:cNvPr id="0" name=""/>
        <dsp:cNvSpPr/>
      </dsp:nvSpPr>
      <dsp:spPr>
        <a:xfrm>
          <a:off x="6144009" y="2531504"/>
          <a:ext cx="1187977" cy="5939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1600" kern="1200" dirty="0" smtClean="0"/>
            <a:t>Оперативни систем </a:t>
          </a:r>
          <a:endParaRPr lang="en-US" sz="1600" kern="1200" dirty="0"/>
        </a:p>
      </dsp:txBody>
      <dsp:txXfrm>
        <a:off x="6144009" y="2531504"/>
        <a:ext cx="1187977" cy="593988"/>
      </dsp:txXfrm>
    </dsp:sp>
    <dsp:sp modelId="{E7F6EA39-F9EC-4125-BED5-432613ED05D1}">
      <dsp:nvSpPr>
        <dsp:cNvPr id="0" name=""/>
        <dsp:cNvSpPr/>
      </dsp:nvSpPr>
      <dsp:spPr>
        <a:xfrm>
          <a:off x="6144009" y="3374967"/>
          <a:ext cx="1187977" cy="5939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1600" kern="1200" dirty="0" smtClean="0"/>
            <a:t>Управљачки програми</a:t>
          </a:r>
          <a:endParaRPr lang="en-US" sz="1600" kern="1200" dirty="0"/>
        </a:p>
      </dsp:txBody>
      <dsp:txXfrm>
        <a:off x="6144009" y="3374967"/>
        <a:ext cx="1187977" cy="593988"/>
      </dsp:txXfrm>
    </dsp:sp>
    <dsp:sp modelId="{7E090AA6-FCDC-4543-BD94-F2EE889F9EE8}">
      <dsp:nvSpPr>
        <dsp:cNvPr id="0" name=""/>
        <dsp:cNvSpPr/>
      </dsp:nvSpPr>
      <dsp:spPr>
        <a:xfrm>
          <a:off x="6144009" y="4218431"/>
          <a:ext cx="1187977" cy="5939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1600" kern="1200" dirty="0" smtClean="0"/>
            <a:t>Програми преводиоци</a:t>
          </a:r>
          <a:endParaRPr lang="en-US" sz="1600" kern="1200" dirty="0"/>
        </a:p>
      </dsp:txBody>
      <dsp:txXfrm>
        <a:off x="6144009" y="4218431"/>
        <a:ext cx="1187977" cy="5939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23C2-6768-48CC-AF78-7E844B2882C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75F5E-1421-4058-99FD-BE8E38924F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8521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23C2-6768-48CC-AF78-7E844B2882C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75F5E-1421-4058-99FD-BE8E38924F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797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23C2-6768-48CC-AF78-7E844B2882C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75F5E-1421-4058-99FD-BE8E38924F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6611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23C2-6768-48CC-AF78-7E844B2882C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75F5E-1421-4058-99FD-BE8E38924F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6318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23C2-6768-48CC-AF78-7E844B2882C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75F5E-1421-4058-99FD-BE8E38924F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6069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23C2-6768-48CC-AF78-7E844B2882C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75F5E-1421-4058-99FD-BE8E38924F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1185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23C2-6768-48CC-AF78-7E844B2882C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75F5E-1421-4058-99FD-BE8E38924F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0373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23C2-6768-48CC-AF78-7E844B2882C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75F5E-1421-4058-99FD-BE8E38924F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3101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23C2-6768-48CC-AF78-7E844B2882C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75F5E-1421-4058-99FD-BE8E38924F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6572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23C2-6768-48CC-AF78-7E844B2882C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EC175F5E-1421-4058-99FD-BE8E38924F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142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23C2-6768-48CC-AF78-7E844B2882C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75F5E-1421-4058-99FD-BE8E38924F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2122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23C2-6768-48CC-AF78-7E844B2882C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75F5E-1421-4058-99FD-BE8E38924F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9742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23C2-6768-48CC-AF78-7E844B2882C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75F5E-1421-4058-99FD-BE8E38924F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7187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23C2-6768-48CC-AF78-7E844B2882C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75F5E-1421-4058-99FD-BE8E38924F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2848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23C2-6768-48CC-AF78-7E844B2882C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75F5E-1421-4058-99FD-BE8E38924F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4242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23C2-6768-48CC-AF78-7E844B2882C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75F5E-1421-4058-99FD-BE8E38924F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7643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23C2-6768-48CC-AF78-7E844B2882C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75F5E-1421-4058-99FD-BE8E38924F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3594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C7D23C2-6768-48CC-AF78-7E844B2882C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C175F5E-1421-4058-99FD-BE8E38924F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9061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BA" dirty="0" smtClean="0"/>
              <a:t>Оперативни системи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2703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Windows</a:t>
            </a:r>
            <a:br>
              <a:rPr lang="en-US" dirty="0" smtClean="0"/>
            </a:br>
            <a:r>
              <a:rPr lang="en-US" dirty="0"/>
              <a:t>8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4205" y="2667000"/>
            <a:ext cx="5578928" cy="3124200"/>
          </a:xfrm>
        </p:spPr>
      </p:pic>
    </p:spTree>
    <p:extLst>
      <p:ext uri="{BB962C8B-B14F-4D97-AF65-F5344CB8AC3E}">
        <p14:creationId xmlns:p14="http://schemas.microsoft.com/office/powerpoint/2010/main" xmlns="" val="146649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Windows</a:t>
            </a:r>
            <a:br>
              <a:rPr lang="en-US" dirty="0" smtClean="0"/>
            </a:br>
            <a:r>
              <a:rPr lang="en-US" dirty="0" smtClean="0"/>
              <a:t>10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16768" y="2667000"/>
            <a:ext cx="5553801" cy="3124200"/>
          </a:xfrm>
        </p:spPr>
      </p:pic>
    </p:spTree>
    <p:extLst>
      <p:ext uri="{BB962C8B-B14F-4D97-AF65-F5344CB8AC3E}">
        <p14:creationId xmlns:p14="http://schemas.microsoft.com/office/powerpoint/2010/main" xmlns="" val="110812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Linux</a:t>
            </a:r>
            <a:br>
              <a:rPr lang="en-US" dirty="0" smtClean="0"/>
            </a:br>
            <a:r>
              <a:rPr lang="en-US" dirty="0" smtClean="0"/>
              <a:t>Ubuntu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22201" y="2667000"/>
            <a:ext cx="5542935" cy="3124200"/>
          </a:xfrm>
        </p:spPr>
      </p:pic>
    </p:spTree>
    <p:extLst>
      <p:ext uri="{BB962C8B-B14F-4D97-AF65-F5344CB8AC3E}">
        <p14:creationId xmlns:p14="http://schemas.microsoft.com/office/powerpoint/2010/main" xmlns="" val="4168478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Linux </a:t>
            </a:r>
            <a:br>
              <a:rPr lang="en-US" dirty="0" smtClean="0"/>
            </a:br>
            <a:r>
              <a:rPr lang="en-US" dirty="0" smtClean="0"/>
              <a:t>Mint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45866" y="2438399"/>
            <a:ext cx="5695601" cy="3559751"/>
          </a:xfrm>
        </p:spPr>
      </p:pic>
    </p:spTree>
    <p:extLst>
      <p:ext uri="{BB962C8B-B14F-4D97-AF65-F5344CB8AC3E}">
        <p14:creationId xmlns:p14="http://schemas.microsoft.com/office/powerpoint/2010/main" xmlns="" val="846758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Mac OS</a:t>
            </a:r>
            <a:br>
              <a:rPr lang="en-US" dirty="0" smtClean="0"/>
            </a:br>
            <a:r>
              <a:rPr lang="en-US" dirty="0" smtClean="0"/>
              <a:t>10.5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40861" y="2438399"/>
            <a:ext cx="4905612" cy="3679209"/>
          </a:xfrm>
        </p:spPr>
      </p:pic>
    </p:spTree>
    <p:extLst>
      <p:ext uri="{BB962C8B-B14F-4D97-AF65-F5344CB8AC3E}">
        <p14:creationId xmlns:p14="http://schemas.microsoft.com/office/powerpoint/2010/main" xmlns="" val="1911785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Mac OS</a:t>
            </a:r>
            <a:br>
              <a:rPr lang="en-US" dirty="0" smtClean="0"/>
            </a:br>
            <a:r>
              <a:rPr lang="en-US" dirty="0" smtClean="0"/>
              <a:t>10.11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6573" y="2438399"/>
            <a:ext cx="6054188" cy="3405480"/>
          </a:xfrm>
        </p:spPr>
      </p:pic>
    </p:spTree>
    <p:extLst>
      <p:ext uri="{BB962C8B-B14F-4D97-AF65-F5344CB8AC3E}">
        <p14:creationId xmlns:p14="http://schemas.microsoft.com/office/powerpoint/2010/main" xmlns="" val="58821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r-Cyrl-BA" dirty="0" smtClean="0"/>
              <a:t>Хвала на пажњи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12084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76952115"/>
              </p:ext>
            </p:extLst>
          </p:nvPr>
        </p:nvGraphicFramePr>
        <p:xfrm>
          <a:off x="1552551" y="634621"/>
          <a:ext cx="10007103" cy="5656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7588155" y="2947916"/>
            <a:ext cx="1501254" cy="9144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3947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1" y="2444087"/>
            <a:ext cx="9829682" cy="203806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sr-Cyrl-BA" sz="3600" dirty="0"/>
              <a:t>Оперативни систем је скуп контролних и управљачких системских програма и омогућава везу (интерфејс) између хардвера рачунара и корисника</a:t>
            </a:r>
            <a:r>
              <a:rPr lang="sr-Cyrl-BA" sz="2400" dirty="0"/>
              <a:t>.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4069" y="2074460"/>
            <a:ext cx="4895056" cy="15001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			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821145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Оперативни систем има четири функције: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7982" y="2262354"/>
            <a:ext cx="9415817" cy="3633479"/>
          </a:xfrm>
        </p:spPr>
        <p:txBody>
          <a:bodyPr/>
          <a:lstStyle/>
          <a:p>
            <a:r>
              <a:rPr lang="sr-Cyrl-BA" sz="3200" dirty="0"/>
              <a:t>у</a:t>
            </a:r>
            <a:r>
              <a:rPr lang="sr-Cyrl-BA" sz="3200" dirty="0" smtClean="0"/>
              <a:t>правља микропроцесором,</a:t>
            </a:r>
          </a:p>
          <a:p>
            <a:r>
              <a:rPr lang="sr-Cyrl-BA" sz="3200" dirty="0"/>
              <a:t>у</a:t>
            </a:r>
            <a:r>
              <a:rPr lang="sr-Cyrl-BA" sz="3200" dirty="0" smtClean="0"/>
              <a:t>правља меморијом,</a:t>
            </a:r>
          </a:p>
          <a:p>
            <a:r>
              <a:rPr lang="sr-Cyrl-BA" sz="3200" dirty="0"/>
              <a:t>у</a:t>
            </a:r>
            <a:r>
              <a:rPr lang="sr-Cyrl-BA" sz="3200" dirty="0" smtClean="0"/>
              <a:t>правља улазом и излазом рачунара,</a:t>
            </a:r>
          </a:p>
          <a:p>
            <a:r>
              <a:rPr lang="sr-Cyrl-BA" sz="3200" dirty="0"/>
              <a:t>у</a:t>
            </a:r>
            <a:r>
              <a:rPr lang="sr-Cyrl-BA" sz="3200" dirty="0" smtClean="0"/>
              <a:t>правља подацима у меморији</a:t>
            </a:r>
            <a:r>
              <a:rPr lang="sr-Cyrl-BA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7167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Оперативни системи који се највише користе су: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4334" y="2043989"/>
            <a:ext cx="9429466" cy="43513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Windows,</a:t>
            </a:r>
          </a:p>
          <a:p>
            <a:r>
              <a:rPr lang="en-US" sz="3200" dirty="0" smtClean="0"/>
              <a:t>UNIX/Linux,</a:t>
            </a:r>
          </a:p>
          <a:p>
            <a:r>
              <a:rPr lang="en-US" sz="3200" dirty="0" smtClean="0"/>
              <a:t>Mac</a:t>
            </a:r>
            <a:r>
              <a:rPr lang="sr-Cyrl-BA" sz="3200" dirty="0" smtClean="0"/>
              <a:t> </a:t>
            </a:r>
            <a:r>
              <a:rPr lang="en-US" sz="3200" dirty="0" smtClean="0"/>
              <a:t>OS.</a:t>
            </a:r>
          </a:p>
        </p:txBody>
      </p:sp>
    </p:spTree>
    <p:extLst>
      <p:ext uri="{BB962C8B-B14F-4D97-AF65-F5344CB8AC3E}">
        <p14:creationId xmlns:p14="http://schemas.microsoft.com/office/powerpoint/2010/main" xmlns="" val="3821116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Windows</a:t>
            </a:r>
            <a:r>
              <a:rPr lang="sr-Cyrl-BA" dirty="0" smtClean="0"/>
              <a:t/>
            </a:r>
            <a:br>
              <a:rPr lang="sr-Cyrl-BA" dirty="0" smtClean="0"/>
            </a:br>
            <a:r>
              <a:rPr lang="sr-Cyrl-BA" dirty="0" smtClean="0"/>
              <a:t>95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43052" y="2438399"/>
            <a:ext cx="5101230" cy="3825923"/>
          </a:xfrm>
        </p:spPr>
      </p:pic>
    </p:spTree>
    <p:extLst>
      <p:ext uri="{BB962C8B-B14F-4D97-AF65-F5344CB8AC3E}">
        <p14:creationId xmlns:p14="http://schemas.microsoft.com/office/powerpoint/2010/main" xmlns="" val="1199641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Windows</a:t>
            </a:r>
            <a:r>
              <a:rPr lang="sr-Cyrl-BA" dirty="0"/>
              <a:t/>
            </a:r>
            <a:br>
              <a:rPr lang="sr-Cyrl-BA" dirty="0"/>
            </a:br>
            <a:r>
              <a:rPr lang="sr-Cyrl-BA" dirty="0" smtClean="0"/>
              <a:t>98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79361" y="2438399"/>
            <a:ext cx="5228611" cy="3921458"/>
          </a:xfrm>
        </p:spPr>
      </p:pic>
    </p:spTree>
    <p:extLst>
      <p:ext uri="{BB962C8B-B14F-4D97-AF65-F5344CB8AC3E}">
        <p14:creationId xmlns:p14="http://schemas.microsoft.com/office/powerpoint/2010/main" xmlns="" val="2270877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Windows</a:t>
            </a:r>
            <a:r>
              <a:rPr lang="sr-Cyrl-BA" dirty="0" smtClean="0"/>
              <a:t/>
            </a:r>
            <a:br>
              <a:rPr lang="sr-Cyrl-BA" dirty="0" smtClean="0"/>
            </a:br>
            <a:r>
              <a:rPr lang="en-US" dirty="0" smtClean="0"/>
              <a:t>XP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3933" y="2438399"/>
            <a:ext cx="5279468" cy="3948753"/>
          </a:xfrm>
        </p:spPr>
      </p:pic>
    </p:spTree>
    <p:extLst>
      <p:ext uri="{BB962C8B-B14F-4D97-AF65-F5344CB8AC3E}">
        <p14:creationId xmlns:p14="http://schemas.microsoft.com/office/powerpoint/2010/main" xmlns="" val="2049020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Windows</a:t>
            </a:r>
            <a:br>
              <a:rPr lang="en-US" dirty="0" smtClean="0"/>
            </a:br>
            <a:r>
              <a:rPr lang="en-US" dirty="0"/>
              <a:t>7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2967" y="2438399"/>
            <a:ext cx="5301399" cy="3976049"/>
          </a:xfrm>
        </p:spPr>
      </p:pic>
    </p:spTree>
    <p:extLst>
      <p:ext uri="{BB962C8B-B14F-4D97-AF65-F5344CB8AC3E}">
        <p14:creationId xmlns:p14="http://schemas.microsoft.com/office/powerpoint/2010/main" xmlns="" val="3750548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273</TotalTime>
  <Words>99</Words>
  <Application>Microsoft Office PowerPoint</Application>
  <PresentationFormat>Custom</PresentationFormat>
  <Paragraphs>39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Parallax</vt:lpstr>
      <vt:lpstr>Оперативни системи</vt:lpstr>
      <vt:lpstr>Slide 2</vt:lpstr>
      <vt:lpstr>Slide 3</vt:lpstr>
      <vt:lpstr>Оперативни систем има четири функције:</vt:lpstr>
      <vt:lpstr>Оперативни системи који се највише користе су:</vt:lpstr>
      <vt:lpstr>Windows 95</vt:lpstr>
      <vt:lpstr>Windows 98</vt:lpstr>
      <vt:lpstr>Windows XP</vt:lpstr>
      <vt:lpstr>Windows 7</vt:lpstr>
      <vt:lpstr>Windows 8</vt:lpstr>
      <vt:lpstr>Windows 10</vt:lpstr>
      <vt:lpstr>Linux Ubuntu </vt:lpstr>
      <vt:lpstr>Linux  Mint</vt:lpstr>
      <vt:lpstr>Mac OS 10.5</vt:lpstr>
      <vt:lpstr>Mac OS 10.11</vt:lpstr>
      <vt:lpstr>Хвала на пажњи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Оперативни систем</dc:title>
  <dc:creator>Stefan Vuckovic</dc:creator>
  <cp:lastModifiedBy>Aleksandra Stankovic</cp:lastModifiedBy>
  <cp:revision>16</cp:revision>
  <dcterms:created xsi:type="dcterms:W3CDTF">2020-11-07T13:25:37Z</dcterms:created>
  <dcterms:modified xsi:type="dcterms:W3CDTF">2020-11-13T07:21:38Z</dcterms:modified>
</cp:coreProperties>
</file>