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7" r:id="rId19"/>
    <p:sldId id="273" r:id="rId20"/>
    <p:sldId id="274" r:id="rId21"/>
    <p:sldId id="275" r:id="rId22"/>
    <p:sldId id="276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67785CB-E891-4F5F-BE3E-ABF35E004532}" type="datetimeFigureOut">
              <a:rPr lang="en-US" smtClean="0"/>
              <a:pPr/>
              <a:t>11/21/2020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AFB73D2-C661-4C58-9772-849D46A2EB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52400"/>
            <a:ext cx="7175351" cy="5562600"/>
          </a:xfrm>
        </p:spPr>
        <p:txBody>
          <a:bodyPr>
            <a:noAutofit/>
          </a:bodyPr>
          <a:lstStyle/>
          <a:p>
            <a:r>
              <a:rPr lang="bs-Cyrl-BA" sz="5400" dirty="0" smtClean="0"/>
              <a:t>      </a:t>
            </a:r>
            <a:br>
              <a:rPr lang="bs-Cyrl-BA" sz="5400" dirty="0" smtClean="0"/>
            </a:br>
            <a:r>
              <a:rPr lang="bs-Cyrl-BA" sz="5400" b="1" dirty="0" smtClean="0"/>
              <a:t>Република  Словенија</a:t>
            </a:r>
            <a:r>
              <a:rPr lang="bs-Cyrl-BA" sz="5400" dirty="0" smtClean="0"/>
              <a:t/>
            </a:r>
            <a:br>
              <a:rPr lang="bs-Cyrl-BA" sz="5400" dirty="0" smtClean="0"/>
            </a:br>
            <a:r>
              <a:rPr lang="bs-Cyrl-BA" sz="5400" dirty="0"/>
              <a:t> </a:t>
            </a:r>
            <a:r>
              <a:rPr lang="bs-Cyrl-BA" sz="5400" dirty="0" smtClean="0"/>
              <a:t>         </a:t>
            </a:r>
            <a:br>
              <a:rPr lang="bs-Cyrl-BA" sz="5400" dirty="0" smtClean="0"/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712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Постојнска јама ( </a:t>
            </a:r>
            <a:r>
              <a:rPr lang="bs-Cyrl-BA" dirty="0" smtClean="0">
                <a:latin typeface="Arial Narrow" pitchFamily="34" charset="0"/>
              </a:rPr>
              <a:t>24</a:t>
            </a:r>
            <a:r>
              <a:rPr lang="bs-Cyrl-BA" dirty="0" smtClean="0"/>
              <a:t> </a:t>
            </a:r>
            <a:r>
              <a:rPr lang="en-US" dirty="0"/>
              <a:t>km</a:t>
            </a:r>
            <a:r>
              <a:rPr lang="bs-Cyrl-BA" dirty="0" smtClean="0"/>
              <a:t>)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5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838200"/>
            <a:ext cx="7498080" cy="5410200"/>
          </a:xfrm>
        </p:spPr>
        <p:txBody>
          <a:bodyPr/>
          <a:lstStyle/>
          <a:p>
            <a:r>
              <a:rPr lang="ru-RU" dirty="0"/>
              <a:t>Унутрашње дијелове Словеније чине побрђа и котлине између њих.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Котлине </a:t>
            </a:r>
            <a:r>
              <a:rPr lang="ru-RU" dirty="0"/>
              <a:t>су добиле имена по градовима: </a:t>
            </a:r>
            <a:r>
              <a:rPr lang="ru-RU" b="1" dirty="0"/>
              <a:t>Љубљанска</a:t>
            </a:r>
            <a:r>
              <a:rPr lang="ru-RU" dirty="0"/>
              <a:t>,</a:t>
            </a:r>
            <a:r>
              <a:rPr lang="ru-RU" b="1" dirty="0"/>
              <a:t> Велењска</a:t>
            </a:r>
            <a:r>
              <a:rPr lang="ru-RU" dirty="0"/>
              <a:t>, </a:t>
            </a:r>
            <a:r>
              <a:rPr lang="ru-RU" b="1" dirty="0"/>
              <a:t>Цељска</a:t>
            </a:r>
            <a:r>
              <a:rPr lang="ru-RU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62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20762"/>
          </a:xfrm>
        </p:spPr>
        <p:txBody>
          <a:bodyPr/>
          <a:lstStyle/>
          <a:p>
            <a:r>
              <a:rPr lang="bs-Cyrl-BA" dirty="0" smtClean="0"/>
              <a:t>Љубљанска котлина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6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20762"/>
          </a:xfrm>
        </p:spPr>
        <p:txBody>
          <a:bodyPr/>
          <a:lstStyle/>
          <a:p>
            <a:r>
              <a:rPr lang="bs-Cyrl-BA" dirty="0" smtClean="0"/>
              <a:t>Клима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Високи планински предјели Алпа имају </a:t>
            </a:r>
            <a:r>
              <a:rPr lang="ru-RU" sz="2800" b="1" dirty="0"/>
              <a:t>планинску</a:t>
            </a:r>
            <a:r>
              <a:rPr lang="ru-RU" sz="2800" dirty="0" smtClean="0"/>
              <a:t>, </a:t>
            </a:r>
          </a:p>
          <a:p>
            <a:endParaRPr lang="ru-RU" sz="2800" dirty="0" smtClean="0"/>
          </a:p>
          <a:p>
            <a:r>
              <a:rPr lang="ru-RU" sz="2800" dirty="0" smtClean="0"/>
              <a:t>у </a:t>
            </a:r>
            <a:r>
              <a:rPr lang="ru-RU" sz="2800" dirty="0"/>
              <a:t>унутрашњости </a:t>
            </a:r>
            <a:r>
              <a:rPr lang="ru-RU" sz="2800" dirty="0" smtClean="0"/>
              <a:t>је</a:t>
            </a:r>
            <a:r>
              <a:rPr lang="ru-RU" sz="2800" b="1" dirty="0" smtClean="0"/>
              <a:t> </a:t>
            </a:r>
            <a:r>
              <a:rPr lang="ru-RU" sz="2800" b="1" dirty="0" smtClean="0"/>
              <a:t>умјереноконтинентална</a:t>
            </a:r>
            <a:r>
              <a:rPr lang="ru-RU" sz="2800" dirty="0" smtClean="0"/>
              <a:t>,</a:t>
            </a:r>
          </a:p>
          <a:p>
            <a:endParaRPr lang="ru-RU" sz="2800" dirty="0"/>
          </a:p>
          <a:p>
            <a:r>
              <a:rPr lang="ru-RU" sz="2800" dirty="0" smtClean="0"/>
              <a:t> </a:t>
            </a:r>
            <a:r>
              <a:rPr lang="ru-RU" sz="2800" dirty="0"/>
              <a:t>уски појас уз Јадранско море има </a:t>
            </a:r>
            <a:r>
              <a:rPr lang="ru-RU" sz="2800" b="1" dirty="0"/>
              <a:t>средоземну климу</a:t>
            </a:r>
            <a:r>
              <a:rPr lang="ru-RU" sz="2800" dirty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61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68362"/>
          </a:xfrm>
        </p:spPr>
        <p:txBody>
          <a:bodyPr>
            <a:normAutofit/>
          </a:bodyPr>
          <a:lstStyle/>
          <a:p>
            <a:r>
              <a:rPr lang="ru-RU" dirty="0"/>
              <a:t>Ријеке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ru-RU" dirty="0"/>
              <a:t>Ријеке припадају </a:t>
            </a:r>
            <a:r>
              <a:rPr lang="ru-RU" dirty="0" smtClean="0"/>
              <a:t>:</a:t>
            </a:r>
          </a:p>
          <a:p>
            <a:endParaRPr lang="ru-RU" dirty="0"/>
          </a:p>
          <a:p>
            <a:r>
              <a:rPr lang="ru-RU" dirty="0" smtClean="0"/>
              <a:t>Јадранском </a:t>
            </a:r>
            <a:r>
              <a:rPr lang="ru-RU" dirty="0"/>
              <a:t>(Соча) и </a:t>
            </a:r>
            <a:endParaRPr lang="ru-RU" dirty="0" smtClean="0"/>
          </a:p>
          <a:p>
            <a:r>
              <a:rPr lang="ru-RU" dirty="0" smtClean="0"/>
              <a:t>Црноморском </a:t>
            </a:r>
            <a:r>
              <a:rPr lang="ru-RU" dirty="0"/>
              <a:t>сливу (Сава, Драва и Мура)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2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73162"/>
          </a:xfrm>
        </p:spPr>
        <p:txBody>
          <a:bodyPr>
            <a:normAutofit fontScale="90000"/>
          </a:bodyPr>
          <a:lstStyle/>
          <a:p>
            <a:r>
              <a:rPr lang="bs-Cyrl-BA" dirty="0" smtClean="0"/>
              <a:t>Ријека Соча- права планинска ријека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8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Језера су мала, </a:t>
            </a:r>
            <a:r>
              <a:rPr lang="ru-RU" dirty="0" smtClean="0"/>
              <a:t>ледничка. </a:t>
            </a:r>
            <a:r>
              <a:rPr lang="ru-RU" dirty="0"/>
              <a:t>Бледско </a:t>
            </a:r>
            <a:r>
              <a:rPr lang="ru-RU" dirty="0" smtClean="0"/>
              <a:t>језеро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76" y="1447800"/>
            <a:ext cx="635939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29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Бохињско језеро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99" y="1447800"/>
            <a:ext cx="710615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54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414" y="571480"/>
            <a:ext cx="7719274" cy="5929354"/>
          </a:xfrm>
        </p:spPr>
        <p:txBody>
          <a:bodyPr>
            <a:normAutofit/>
          </a:bodyPr>
          <a:lstStyle/>
          <a:p>
            <a:r>
              <a:rPr lang="bs-Cyrl-BA" dirty="0" smtClean="0"/>
              <a:t>Словенија је била једна од 6 република бивше СФРЈ.</a:t>
            </a:r>
          </a:p>
          <a:p>
            <a:r>
              <a:rPr lang="bs-Cyrl-BA" dirty="0" smtClean="0"/>
              <a:t>Отцијепила се 1991.а међународно призната 1992.године.</a:t>
            </a:r>
          </a:p>
          <a:p>
            <a:r>
              <a:rPr lang="bs-Cyrl-BA" dirty="0" smtClean="0"/>
              <a:t>Од 2004.године чланица је ЕУ.</a:t>
            </a:r>
          </a:p>
          <a:p>
            <a:r>
              <a:rPr lang="bs-Cyrl-BA" dirty="0" smtClean="0"/>
              <a:t>Национално је хомогена земља.</a:t>
            </a:r>
          </a:p>
          <a:p>
            <a:r>
              <a:rPr lang="bs-Cyrl-BA" dirty="0" smtClean="0"/>
              <a:t>Привредно је била најразвијенији дио бивше Југославије.</a:t>
            </a:r>
          </a:p>
          <a:p>
            <a:r>
              <a:rPr lang="bs-Cyrl-BA" dirty="0" smtClean="0"/>
              <a:t>Индустрија , енергетика и туризам су само једне од најважнијих дјелатности.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s-Cyrl-BA" dirty="0" smtClean="0"/>
              <a:t>Љубљана-привредни,културни и образовни центар Словеније.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124" y="1447800"/>
            <a:ext cx="719730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28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0653" y="1447800"/>
            <a:ext cx="718824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9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Крањ-значајан градски центар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898269"/>
            <a:ext cx="7499350" cy="389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10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Цеље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1765360"/>
            <a:ext cx="7499350" cy="416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9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Копер- лука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82" y="1447800"/>
            <a:ext cx="719738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8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s-Cyrl-BA" dirty="0" smtClean="0"/>
              <a:t>Порторож – познати туриситички центар на обали Јадрана</a:t>
            </a:r>
            <a:endParaRPr lang="en-US" dirty="0"/>
          </a:p>
        </p:txBody>
      </p:sp>
      <p:pic>
        <p:nvPicPr>
          <p:cNvPr id="1029" name="Picture 5" descr="C:\Users\PC\Desktop\slike\download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85926"/>
            <a:ext cx="7143800" cy="4143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Домаћи задатак!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Cyrl-BA" dirty="0" smtClean="0"/>
              <a:t>Одговорити на питања у радној свесци на страни 30.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85800"/>
            <a:ext cx="7543800" cy="5029200"/>
          </a:xfrm>
        </p:spPr>
        <p:txBody>
          <a:bodyPr/>
          <a:lstStyle/>
          <a:p>
            <a:pPr marL="45720" indent="0">
              <a:buNone/>
            </a:pPr>
            <a:r>
              <a:rPr lang="bs-Cyrl-BA" b="1" dirty="0" smtClean="0"/>
              <a:t>Површина : </a:t>
            </a:r>
            <a:r>
              <a:rPr lang="bs-Cyrl-BA" dirty="0" smtClean="0">
                <a:latin typeface="Arial Narrow" pitchFamily="34" charset="0"/>
              </a:rPr>
              <a:t>20 273 </a:t>
            </a:r>
            <a:r>
              <a:rPr lang="bs-Latn-BA" dirty="0" smtClean="0"/>
              <a:t>km</a:t>
            </a:r>
            <a:r>
              <a:rPr lang="bs-Cyrl-BA" dirty="0" smtClean="0"/>
              <a:t>²</a:t>
            </a:r>
            <a:endParaRPr lang="bs-Latn-BA" dirty="0" smtClean="0"/>
          </a:p>
          <a:p>
            <a:pPr marL="45720" indent="0">
              <a:buNone/>
            </a:pPr>
            <a:r>
              <a:rPr lang="bs-Cyrl-BA" b="1" dirty="0" smtClean="0"/>
              <a:t>Број становника: </a:t>
            </a:r>
            <a:r>
              <a:rPr lang="bs-Cyrl-BA" dirty="0" smtClean="0"/>
              <a:t>2 100 000</a:t>
            </a:r>
          </a:p>
          <a:p>
            <a:pPr marL="45720" indent="0">
              <a:buNone/>
            </a:pPr>
            <a:r>
              <a:rPr lang="bs-Cyrl-BA" b="1" dirty="0" smtClean="0"/>
              <a:t>Главни град: </a:t>
            </a:r>
            <a:r>
              <a:rPr lang="bs-Cyrl-BA" dirty="0" smtClean="0"/>
              <a:t>Љубљана</a:t>
            </a:r>
          </a:p>
          <a:p>
            <a:pPr marL="45720" indent="0">
              <a:buNone/>
            </a:pPr>
            <a:r>
              <a:rPr lang="bs-Cyrl-BA" b="1" dirty="0" smtClean="0"/>
              <a:t>Народи: </a:t>
            </a:r>
            <a:r>
              <a:rPr lang="bs-Cyrl-BA" dirty="0" smtClean="0"/>
              <a:t>Словенци (</a:t>
            </a:r>
            <a:r>
              <a:rPr lang="bs-Cyrl-BA" dirty="0" smtClean="0">
                <a:latin typeface="Arial Narrow" pitchFamily="34" charset="0"/>
              </a:rPr>
              <a:t>95 </a:t>
            </a:r>
            <a:r>
              <a:rPr lang="bs-Cyrl-BA" dirty="0" smtClean="0"/>
              <a:t>%)</a:t>
            </a:r>
          </a:p>
          <a:p>
            <a:pPr marL="45720" indent="0">
              <a:buNone/>
            </a:pPr>
            <a:r>
              <a:rPr lang="bs-Cyrl-BA" b="1" dirty="0" smtClean="0"/>
              <a:t>Природни прираштај: </a:t>
            </a:r>
            <a:r>
              <a:rPr lang="bs-Cyrl-BA" dirty="0" smtClean="0">
                <a:latin typeface="Arial Narrow" pitchFamily="34" charset="0"/>
              </a:rPr>
              <a:t>1,7</a:t>
            </a:r>
            <a:r>
              <a:rPr lang="bs-Cyrl-BA" dirty="0" smtClean="0"/>
              <a:t> ‰</a:t>
            </a:r>
          </a:p>
          <a:p>
            <a:pPr marL="45720" indent="0">
              <a:buNone/>
            </a:pPr>
            <a:r>
              <a:rPr lang="bs-Cyrl-BA" b="1" dirty="0" smtClean="0"/>
              <a:t>Службени језик: </a:t>
            </a:r>
            <a:r>
              <a:rPr lang="bs-Cyrl-BA" dirty="0" smtClean="0"/>
              <a:t>словеначки</a:t>
            </a:r>
          </a:p>
          <a:p>
            <a:pPr marL="45720" indent="0">
              <a:buNone/>
            </a:pPr>
            <a:r>
              <a:rPr lang="bs-Cyrl-BA" b="1" dirty="0" smtClean="0"/>
              <a:t>Новчана јединица: </a:t>
            </a:r>
            <a:r>
              <a:rPr lang="bs-Cyrl-BA" dirty="0" smtClean="0"/>
              <a:t>евро</a:t>
            </a:r>
          </a:p>
          <a:p>
            <a:pPr marL="45720" indent="0">
              <a:buNone/>
            </a:pPr>
            <a:r>
              <a:rPr lang="bs-Cyrl-BA" b="1" dirty="0" smtClean="0"/>
              <a:t>Највиши врх: </a:t>
            </a:r>
            <a:r>
              <a:rPr lang="bs-Cyrl-BA" dirty="0" smtClean="0"/>
              <a:t>Триглав, </a:t>
            </a:r>
            <a:r>
              <a:rPr lang="bs-Cyrl-BA" dirty="0" smtClean="0">
                <a:latin typeface="Arial Narrow" pitchFamily="34" charset="0"/>
              </a:rPr>
              <a:t>2 864 </a:t>
            </a:r>
            <a:r>
              <a:rPr lang="bs-Latn-BA" dirty="0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5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1"/>
            <a:ext cx="6705600" cy="427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7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533400"/>
            <a:ext cx="7498080" cy="5715000"/>
          </a:xfrm>
        </p:spPr>
        <p:txBody>
          <a:bodyPr/>
          <a:lstStyle/>
          <a:p>
            <a:r>
              <a:rPr lang="bs-Cyrl-BA" b="1" dirty="0" smtClean="0"/>
              <a:t>Словенија има повољан географски положај</a:t>
            </a:r>
            <a:endParaRPr lang="bs-Cyrl-BA" dirty="0" smtClean="0"/>
          </a:p>
          <a:p>
            <a:r>
              <a:rPr lang="bs-Cyrl-BA" b="1" dirty="0" smtClean="0"/>
              <a:t>Она је :</a:t>
            </a:r>
          </a:p>
          <a:p>
            <a:pPr marL="82296" indent="0">
              <a:buNone/>
            </a:pPr>
            <a:r>
              <a:rPr lang="bs-Cyrl-BA" b="1" dirty="0"/>
              <a:t>б</a:t>
            </a:r>
            <a:r>
              <a:rPr lang="bs-Cyrl-BA" b="1" dirty="0" smtClean="0"/>
              <a:t>алканска</a:t>
            </a:r>
            <a:r>
              <a:rPr lang="bs-Cyrl-BA" dirty="0" smtClean="0"/>
              <a:t>,</a:t>
            </a:r>
          </a:p>
          <a:p>
            <a:pPr marL="82296" indent="0">
              <a:buNone/>
            </a:pPr>
            <a:r>
              <a:rPr lang="bs-Cyrl-BA" b="1" dirty="0"/>
              <a:t>а</a:t>
            </a:r>
            <a:r>
              <a:rPr lang="bs-Cyrl-BA" b="1" dirty="0" smtClean="0"/>
              <a:t>лпска</a:t>
            </a:r>
            <a:r>
              <a:rPr lang="bs-Cyrl-BA" dirty="0" smtClean="0"/>
              <a:t>,</a:t>
            </a:r>
          </a:p>
          <a:p>
            <a:pPr marL="82296" indent="0">
              <a:buNone/>
            </a:pPr>
            <a:r>
              <a:rPr lang="bs-Cyrl-BA" b="1" dirty="0"/>
              <a:t>д</a:t>
            </a:r>
            <a:r>
              <a:rPr lang="bs-Cyrl-BA" b="1" dirty="0" smtClean="0"/>
              <a:t>инарска</a:t>
            </a:r>
            <a:r>
              <a:rPr lang="bs-Cyrl-BA" dirty="0" smtClean="0"/>
              <a:t>, </a:t>
            </a:r>
          </a:p>
          <a:p>
            <a:pPr marL="82296" indent="0">
              <a:buNone/>
            </a:pPr>
            <a:r>
              <a:rPr lang="bs-Cyrl-BA" b="1" dirty="0"/>
              <a:t>п</a:t>
            </a:r>
            <a:r>
              <a:rPr lang="bs-Cyrl-BA" b="1" dirty="0" smtClean="0"/>
              <a:t>анонска</a:t>
            </a:r>
            <a:r>
              <a:rPr lang="bs-Cyrl-BA" dirty="0" smtClean="0"/>
              <a:t> и</a:t>
            </a:r>
          </a:p>
          <a:p>
            <a:pPr marL="82296" indent="0">
              <a:buNone/>
            </a:pPr>
            <a:r>
              <a:rPr lang="bs-Cyrl-BA" b="1" dirty="0"/>
              <a:t>с</a:t>
            </a:r>
            <a:r>
              <a:rPr lang="bs-Cyrl-BA" b="1" dirty="0" smtClean="0"/>
              <a:t>редоземна</a:t>
            </a:r>
            <a:r>
              <a:rPr lang="bs-Cyrl-BA" dirty="0" smtClean="0"/>
              <a:t> (приморска ) земља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858165"/>
            <a:ext cx="7499350" cy="506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56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Cyrl-BA" dirty="0" smtClean="0"/>
              <a:t>РЕЉЕФ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Рељеф је највећим дијелом </a:t>
            </a:r>
            <a:r>
              <a:rPr lang="ru-RU" b="1" dirty="0"/>
              <a:t>планински</a:t>
            </a:r>
            <a:r>
              <a:rPr lang="ru-RU" dirty="0"/>
              <a:t>. Чине га младе вјеначне планине </a:t>
            </a:r>
            <a:r>
              <a:rPr lang="ru-RU" b="1" dirty="0"/>
              <a:t>Алпи </a:t>
            </a:r>
            <a:r>
              <a:rPr lang="ru-RU" dirty="0"/>
              <a:t>и </a:t>
            </a:r>
            <a:r>
              <a:rPr lang="ru-RU" b="1" dirty="0" smtClean="0"/>
              <a:t>Динариди</a:t>
            </a:r>
          </a:p>
          <a:p>
            <a:r>
              <a:rPr lang="ru-RU" dirty="0" smtClean="0"/>
              <a:t>Дијелови </a:t>
            </a:r>
            <a:r>
              <a:rPr lang="ru-RU" dirty="0"/>
              <a:t>Алпа </a:t>
            </a:r>
            <a:r>
              <a:rPr lang="ru-RU" dirty="0" smtClean="0"/>
              <a:t>састоје </a:t>
            </a:r>
            <a:r>
              <a:rPr lang="ru-RU" dirty="0"/>
              <a:t>се од неколико мањих планинских вијенаца: </a:t>
            </a:r>
            <a:r>
              <a:rPr lang="ru-RU" b="1" dirty="0"/>
              <a:t>Јулијски </a:t>
            </a:r>
            <a:r>
              <a:rPr lang="ru-RU" b="1" dirty="0" smtClean="0"/>
              <a:t>и </a:t>
            </a:r>
            <a:r>
              <a:rPr lang="ru-RU" b="1" dirty="0" smtClean="0"/>
              <a:t>С</a:t>
            </a:r>
            <a:r>
              <a:rPr lang="en-US" b="1" dirty="0"/>
              <a:t>a</a:t>
            </a:r>
            <a:r>
              <a:rPr lang="ru-RU" b="1" dirty="0"/>
              <a:t>вињски </a:t>
            </a:r>
            <a:r>
              <a:rPr lang="ru-RU" b="1" dirty="0" smtClean="0"/>
              <a:t>Алпи</a:t>
            </a: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ru-RU" b="1" dirty="0" smtClean="0"/>
              <a:t>Караванке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На Јулијским Алпима је највиши врх Словеније- </a:t>
            </a:r>
            <a:r>
              <a:rPr lang="ru-RU" b="1" dirty="0"/>
              <a:t>Триглав</a:t>
            </a:r>
            <a:r>
              <a:rPr lang="ru-RU" dirty="0"/>
              <a:t>.</a:t>
            </a:r>
          </a:p>
          <a:p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6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44562"/>
          </a:xfrm>
        </p:spPr>
        <p:txBody>
          <a:bodyPr/>
          <a:lstStyle/>
          <a:p>
            <a:r>
              <a:rPr lang="bs-Cyrl-BA" dirty="0" smtClean="0"/>
              <a:t>Триглав-</a:t>
            </a:r>
            <a:r>
              <a:rPr lang="en-US" dirty="0" smtClean="0"/>
              <a:t> </a:t>
            </a:r>
            <a:r>
              <a:rPr lang="en-US" dirty="0"/>
              <a:t>2 864 m</a:t>
            </a:r>
            <a:r>
              <a:rPr lang="bs-Cyrl-BA" dirty="0" smtClean="0"/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6400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7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685800"/>
            <a:ext cx="7498080" cy="5334000"/>
          </a:xfrm>
        </p:spPr>
        <p:txBody>
          <a:bodyPr/>
          <a:lstStyle/>
          <a:p>
            <a:r>
              <a:rPr lang="bs-Cyrl-BA" dirty="0" smtClean="0"/>
              <a:t>Дин</a:t>
            </a:r>
            <a:r>
              <a:rPr lang="sr-Latn-RS" dirty="0" smtClean="0"/>
              <a:t>a</a:t>
            </a:r>
            <a:r>
              <a:rPr lang="bs-Cyrl-BA" dirty="0" smtClean="0"/>
              <a:t>рске </a:t>
            </a:r>
            <a:r>
              <a:rPr lang="bs-Cyrl-BA" dirty="0"/>
              <a:t>планине налазе се у југозападном дијелу земље. Представљају пространу површ под називом </a:t>
            </a:r>
            <a:r>
              <a:rPr lang="bs-Cyrl-BA" b="1" dirty="0"/>
              <a:t>Крас</a:t>
            </a:r>
            <a:r>
              <a:rPr lang="bs-Cyrl-BA" dirty="0"/>
              <a:t> изгрђену од кречњака и доломита</a:t>
            </a:r>
            <a:r>
              <a:rPr lang="bs-Cyrl-BA" dirty="0" smtClean="0"/>
              <a:t>.</a:t>
            </a:r>
          </a:p>
          <a:p>
            <a:endParaRPr lang="bs-Cyrl-BA" dirty="0"/>
          </a:p>
          <a:p>
            <a:r>
              <a:rPr lang="bs-Cyrl-BA" dirty="0"/>
              <a:t>Хемијским дјеловањем воде настале су бројне пећине од којих је највећа </a:t>
            </a:r>
            <a:r>
              <a:rPr lang="bs-Cyrl-BA" b="1" dirty="0"/>
              <a:t>Постојнска јама</a:t>
            </a:r>
            <a:r>
              <a:rPr lang="bs-Cyrl-BA" dirty="0"/>
              <a:t>, настала дјеловањем ријеке понорнице </a:t>
            </a:r>
            <a:r>
              <a:rPr lang="bs-Cyrl-BA" b="1" dirty="0"/>
              <a:t>Пивке</a:t>
            </a:r>
            <a:r>
              <a:rPr lang="bs-Cyrl-BA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89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141</TotalTime>
  <Words>323</Words>
  <Application>Microsoft Office PowerPoint</Application>
  <PresentationFormat>On-screen Show (4:3)</PresentationFormat>
  <Paragraphs>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 Narrow</vt:lpstr>
      <vt:lpstr>Corbel</vt:lpstr>
      <vt:lpstr>Gill Sans MT</vt:lpstr>
      <vt:lpstr>Verdana</vt:lpstr>
      <vt:lpstr>Wingdings 2</vt:lpstr>
      <vt:lpstr>Solstice</vt:lpstr>
      <vt:lpstr>       Република  Словенија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РЕЉЕФ</vt:lpstr>
      <vt:lpstr>Триглав- 2 864 m </vt:lpstr>
      <vt:lpstr>PowerPoint Presentation</vt:lpstr>
      <vt:lpstr>Постојнска јама ( 24 km)</vt:lpstr>
      <vt:lpstr>PowerPoint Presentation</vt:lpstr>
      <vt:lpstr>Љубљанска котлина</vt:lpstr>
      <vt:lpstr>Клима</vt:lpstr>
      <vt:lpstr>Ријеке </vt:lpstr>
      <vt:lpstr>Ријека Соча- права планинска ријека</vt:lpstr>
      <vt:lpstr>Језера су мала, ледничка. Бледско језеро</vt:lpstr>
      <vt:lpstr>Бохињско језеро</vt:lpstr>
      <vt:lpstr>PowerPoint Presentation</vt:lpstr>
      <vt:lpstr>Љубљана-привредни,културни и образовни центар Словеније.</vt:lpstr>
      <vt:lpstr>Крањ-значајан градски центар</vt:lpstr>
      <vt:lpstr>Цеље</vt:lpstr>
      <vt:lpstr>Копер- лука</vt:lpstr>
      <vt:lpstr>Порторож – познати туриситички центар на обали Јадрана</vt:lpstr>
      <vt:lpstr>Домаћи задатак!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Република             Словенија            </dc:title>
  <dc:creator>USER</dc:creator>
  <cp:lastModifiedBy>54. Tanasic Sladjana</cp:lastModifiedBy>
  <cp:revision>35</cp:revision>
  <dcterms:created xsi:type="dcterms:W3CDTF">2019-12-04T13:43:56Z</dcterms:created>
  <dcterms:modified xsi:type="dcterms:W3CDTF">2020-11-21T11:09:52Z</dcterms:modified>
</cp:coreProperties>
</file>