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7" r:id="rId4"/>
    <p:sldId id="266" r:id="rId5"/>
    <p:sldId id="258" r:id="rId6"/>
    <p:sldId id="259" r:id="rId7"/>
    <p:sldId id="260" r:id="rId8"/>
    <p:sldId id="268" r:id="rId9"/>
    <p:sldId id="261" r:id="rId10"/>
    <p:sldId id="262" r:id="rId11"/>
    <p:sldId id="263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5BB1B-7B5D-45AD-AE5F-F35506943617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C27FD9-A999-4BC2-BB83-8968DFA4C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5BB1B-7B5D-45AD-AE5F-F35506943617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7FD9-A999-4BC2-BB83-8968DFA4C6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5BB1B-7B5D-45AD-AE5F-F35506943617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7FD9-A999-4BC2-BB83-8968DFA4C6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725BB1B-7B5D-45AD-AE5F-F35506943617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1C27FD9-A999-4BC2-BB83-8968DFA4C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5BB1B-7B5D-45AD-AE5F-F35506943617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7FD9-A999-4BC2-BB83-8968DFA4C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5BB1B-7B5D-45AD-AE5F-F35506943617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7FD9-A999-4BC2-BB83-8968DFA4C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7FD9-A999-4BC2-BB83-8968DFA4C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5BB1B-7B5D-45AD-AE5F-F35506943617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5BB1B-7B5D-45AD-AE5F-F35506943617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7FD9-A999-4BC2-BB83-8968DFA4C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5BB1B-7B5D-45AD-AE5F-F35506943617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27FD9-A999-4BC2-BB83-8968DFA4C6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725BB1B-7B5D-45AD-AE5F-F35506943617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1C27FD9-A999-4BC2-BB83-8968DFA4C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5BB1B-7B5D-45AD-AE5F-F35506943617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C27FD9-A999-4BC2-BB83-8968DFA4C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725BB1B-7B5D-45AD-AE5F-F35506943617}" type="datetimeFigureOut">
              <a:rPr lang="en-US" smtClean="0"/>
              <a:pPr/>
              <a:t>12/6/2020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1C27FD9-A999-4BC2-BB83-8968DFA4C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just"/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РАВНОТЕЖА БОЈЕ У ПРОСТОРУ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620688"/>
            <a:ext cx="784887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	На претходном часу о равнотежи облика у простору , ученици су имали задатак да нацртају графитном оловком геометријска тијела у симетричној равнотежи (симетрија огледала преко вертикалне осе) 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EC\Downloads\20201205_1218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780928"/>
            <a:ext cx="5489848" cy="3630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404664"/>
            <a:ext cx="784887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ДОМАЋИ РАД :</a:t>
            </a:r>
          </a:p>
          <a:p>
            <a:pPr algn="just"/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	Обојити геометријска тијела техником темпера водећи рачуна о равнотежи боје у простору 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EC\Downloads\20201205_1022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492896"/>
            <a:ext cx="3672408" cy="3024336"/>
          </a:xfrm>
          <a:prstGeom prst="rect">
            <a:avLst/>
          </a:prstGeom>
          <a:noFill/>
        </p:spPr>
      </p:pic>
      <p:pic>
        <p:nvPicPr>
          <p:cNvPr id="7171" name="Picture 3" descr="C:\Users\EC\Downloads\20201205_1019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492896"/>
            <a:ext cx="3744416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EC\Downloads\20201205_1020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76672"/>
            <a:ext cx="5976664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692696"/>
            <a:ext cx="79928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2600" dirty="0"/>
          </a:p>
        </p:txBody>
      </p:sp>
      <p:sp>
        <p:nvSpPr>
          <p:cNvPr id="5" name="Rectangle 4"/>
          <p:cNvSpPr/>
          <p:nvPr/>
        </p:nvSpPr>
        <p:spPr>
          <a:xfrm>
            <a:off x="827584" y="764705"/>
            <a:ext cx="75608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Равнотежа је један од принципа ликовног обликовања , поред контраста , јединства , доминанте... Принципима ликовног обликовања организујемо и повезујемо све ликовне елементе неке композиције у цјелину . Да би нешто било у равнотежи мора да има најмање два члана који се међусобно односе подједнако у било ком виду или значењу .  </a:t>
            </a:r>
          </a:p>
          <a:p>
            <a:pPr algn="just"/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	Равнотежа може бити : СИМЕТРИЧНА , АСИМЕТРИЧНА и ОПТИЧКА 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548680"/>
            <a:ext cx="80648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Оптичка равнотежа се може гледати само визуелно али не и математички . Она је одређена психолошким утисцима који се стварају дјеловањем појединих ликовних елемената , нпр. боје . Боја може бити мање или више интензивна , свјетлија или тамнија , у зависности од мјешања са другим бојама . Дакле , и боје имају своју “тежину” . Могу бити : прозрачне , агресивне , неутралне , њежне ... Примарне боје дјелују увијек теже од секундарних , а интензивне теже од пастелних ,итд.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C\Downloads\20201205_1205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4248472" cy="4176464"/>
          </a:xfrm>
          <a:prstGeom prst="rect">
            <a:avLst/>
          </a:prstGeom>
          <a:noFill/>
        </p:spPr>
      </p:pic>
      <p:pic>
        <p:nvPicPr>
          <p:cNvPr id="1027" name="Picture 3" descr="C:\Users\EC\Downloads\20201205_1255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980728"/>
            <a:ext cx="3579887" cy="4988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20688"/>
            <a:ext cx="799288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	За одређивање равнотеже боје у простору важан је КВАЛИТЕТ и КВАНТИТЕТ боје . </a:t>
            </a:r>
          </a:p>
          <a:p>
            <a:pPr algn="just"/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	КВАЛИТЕТ се односи на чистоћу боје . Што је мање сиве у некој боји , та боја је интензивнија и засићенија . Што је више сиве у некој боји , та боја је мање чиста и кажемо да је деградирана . 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EC\Downloads\20201205_1213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212976"/>
            <a:ext cx="3888432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04664"/>
            <a:ext cx="792088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	КВАНТИТЕТ боје се односи на количину . У овом случају односи се на више или мање боје у обојеним површинама или мрљама . Нпр. свијетло жуте је потребно три пута мање од тамно љубичасте на некој површини . Овакав однос вриједи само ако су боје чисте . 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EC\Downloads\20201205_121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924944"/>
            <a:ext cx="2880320" cy="3600400"/>
          </a:xfrm>
          <a:prstGeom prst="rect">
            <a:avLst/>
          </a:prstGeom>
          <a:noFill/>
        </p:spPr>
      </p:pic>
      <p:pic>
        <p:nvPicPr>
          <p:cNvPr id="1026" name="Picture 2" descr="C:\Users\EC\Downloads\20201206_1623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852936"/>
            <a:ext cx="1820441" cy="3645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404664"/>
            <a:ext cx="784887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	За одређивање равнотеже боје одређену улогу носе топле и хладне боје, које имају одређена психолошка својства . Топле боје се визуелно шире и приближавају , а хладне скупљају и удаљавају 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276872"/>
            <a:ext cx="3096343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1" descr="C:\Users\EC\Downloads\20201204_101309_mfnr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852936"/>
            <a:ext cx="4215408" cy="3312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bliqueBottomLeft">
              <a:rot lat="0" lon="21299999" rev="16200000"/>
            </a:camera>
            <a:lightRig rig="threePt" dir="t"/>
          </a:scene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EC\Downloads\20201205_1158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452563"/>
            <a:ext cx="6858000" cy="3952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548680"/>
            <a:ext cx="806489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	Равнотежа боје на једном дјелу је поремећена онда кад нам нека од њих “боде” очи , односно ремети општи склад . То се понекад може уочити и на врло малој површини слике . Боје су углавном повезане са облицима па је у потрази за равнотежом потребно водити рачуна и о једном и о другом елементу . 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EC\Downloads\20201205_1013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140968"/>
            <a:ext cx="4947692" cy="35307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144</TotalTime>
  <Words>7</Words>
  <Application>Microsoft Office PowerPoint</Application>
  <PresentationFormat>On-screen Show (4:3)</PresentationFormat>
  <Paragraphs>14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Paper</vt:lpstr>
      <vt:lpstr>РАВНОТЕЖА БОЈЕ У ПРОСТОРУ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РАВНОТЕЖА ОБЛИКА У ПРОСТОРУ</dc:title>
  <dc:creator>EC</dc:creator>
  <cp:lastModifiedBy>EC</cp:lastModifiedBy>
  <cp:revision>27</cp:revision>
  <dcterms:created xsi:type="dcterms:W3CDTF">2020-11-05T15:21:37Z</dcterms:created>
  <dcterms:modified xsi:type="dcterms:W3CDTF">2020-12-06T15:28:33Z</dcterms:modified>
</cp:coreProperties>
</file>