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81F2D-3714-485E-A517-9A239633386B}" type="doc">
      <dgm:prSet loTypeId="urn:microsoft.com/office/officeart/2008/layout/RadialCluster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sr-Cyrl-RS"/>
        </a:p>
      </dgm:t>
    </dgm:pt>
    <dgm:pt modelId="{6A11C52C-34C7-4574-8785-6B02B3D7930C}">
      <dgm:prSet phldrT="[Текст]" custT="1"/>
      <dgm:spPr/>
      <dgm:t>
        <a:bodyPr/>
        <a:lstStyle/>
        <a:p>
          <a:pPr>
            <a:buNone/>
          </a:pPr>
          <a:endParaRPr lang="sr-Cyrl-R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None/>
          </a:pPr>
          <a:endParaRPr lang="sr-Cyrl-R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None/>
          </a:pPr>
          <a:endParaRPr lang="sr-Cyrl-R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None/>
          </a:pPr>
          <a:endParaRPr lang="sr-Cyrl-R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E97FF-8D4C-4898-A617-DB9E15D23398}" type="parTrans" cxnId="{F4E87753-5F64-4067-ADB3-5A209BF5DD51}">
      <dgm:prSet/>
      <dgm:spPr/>
      <dgm:t>
        <a:bodyPr/>
        <a:lstStyle/>
        <a:p>
          <a:endParaRPr lang="sr-Cyrl-RS"/>
        </a:p>
      </dgm:t>
    </dgm:pt>
    <dgm:pt modelId="{7D6418A1-410D-442D-BA70-66E652AC25AE}" type="sibTrans" cxnId="{F4E87753-5F64-4067-ADB3-5A209BF5DD51}">
      <dgm:prSet/>
      <dgm:spPr/>
      <dgm:t>
        <a:bodyPr/>
        <a:lstStyle/>
        <a:p>
          <a:endParaRPr lang="sr-Cyrl-RS"/>
        </a:p>
      </dgm:t>
    </dgm:pt>
    <dgm:pt modelId="{F4DEC886-1DCF-4C22-825B-34F7C91992C8}">
      <dgm:prSet phldrT="[Текст]" custT="1"/>
      <dgm:spPr/>
      <dgm:t>
        <a:bodyPr/>
        <a:lstStyle/>
        <a:p>
          <a:pPr>
            <a:buNone/>
          </a:pPr>
          <a:r>
            <a: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Цвијети </a:t>
          </a:r>
          <a:endParaRPr lang="sr-Cyrl-RS" sz="2400" b="1" dirty="0"/>
        </a:p>
      </dgm:t>
    </dgm:pt>
    <dgm:pt modelId="{EBEE6596-FA70-47BD-A2D6-EF69C99C247F}" type="parTrans" cxnId="{48F3E11B-D1BD-4045-8261-BEA14692819F}">
      <dgm:prSet/>
      <dgm:spPr/>
      <dgm:t>
        <a:bodyPr/>
        <a:lstStyle/>
        <a:p>
          <a:endParaRPr lang="sr-Cyrl-RS"/>
        </a:p>
      </dgm:t>
    </dgm:pt>
    <dgm:pt modelId="{6E67E35C-7F02-4E29-AFFF-5FEE7A3BC97A}" type="sibTrans" cxnId="{48F3E11B-D1BD-4045-8261-BEA14692819F}">
      <dgm:prSet/>
      <dgm:spPr/>
      <dgm:t>
        <a:bodyPr/>
        <a:lstStyle/>
        <a:p>
          <a:endParaRPr lang="sr-Cyrl-RS"/>
        </a:p>
      </dgm:t>
    </dgm:pt>
    <dgm:pt modelId="{00BDF421-D677-4EF2-8692-14C2D8BA8F8E}">
      <dgm:prSet phldrT="[Текст]" phldr="1"/>
      <dgm:spPr/>
      <dgm:t>
        <a:bodyPr/>
        <a:lstStyle/>
        <a:p>
          <a:endParaRPr lang="sr-Cyrl-RS" dirty="0"/>
        </a:p>
      </dgm:t>
    </dgm:pt>
    <dgm:pt modelId="{509F3C81-E87F-4817-B0A5-B510B683F4DC}" type="parTrans" cxnId="{5335CF7E-992F-4A93-8D67-0B585ADEFA16}">
      <dgm:prSet/>
      <dgm:spPr/>
      <dgm:t>
        <a:bodyPr/>
        <a:lstStyle/>
        <a:p>
          <a:endParaRPr lang="sr-Cyrl-RS"/>
        </a:p>
      </dgm:t>
    </dgm:pt>
    <dgm:pt modelId="{0B761AAD-17FD-4751-8B26-C2D817B726FE}" type="sibTrans" cxnId="{5335CF7E-992F-4A93-8D67-0B585ADEFA16}">
      <dgm:prSet/>
      <dgm:spPr/>
      <dgm:t>
        <a:bodyPr/>
        <a:lstStyle/>
        <a:p>
          <a:endParaRPr lang="sr-Cyrl-RS"/>
        </a:p>
      </dgm:t>
    </dgm:pt>
    <dgm:pt modelId="{B7B4A09C-B15C-4B66-92F0-D25C5C02BF05}">
      <dgm:prSet phldrT="[Текст]" phldr="1"/>
      <dgm:spPr/>
      <dgm:t>
        <a:bodyPr/>
        <a:lstStyle/>
        <a:p>
          <a:endParaRPr lang="sr-Cyrl-RS" dirty="0"/>
        </a:p>
      </dgm:t>
    </dgm:pt>
    <dgm:pt modelId="{62899C37-DE81-414C-AF96-AB30ED11ABE7}" type="parTrans" cxnId="{88833C50-B1A2-4535-B18A-1BEDF548669B}">
      <dgm:prSet/>
      <dgm:spPr/>
      <dgm:t>
        <a:bodyPr/>
        <a:lstStyle/>
        <a:p>
          <a:endParaRPr lang="sr-Cyrl-RS"/>
        </a:p>
      </dgm:t>
    </dgm:pt>
    <dgm:pt modelId="{8F1EF617-9D03-4F28-B20E-2B0451F152BD}" type="sibTrans" cxnId="{88833C50-B1A2-4535-B18A-1BEDF548669B}">
      <dgm:prSet/>
      <dgm:spPr/>
      <dgm:t>
        <a:bodyPr/>
        <a:lstStyle/>
        <a:p>
          <a:endParaRPr lang="sr-Cyrl-RS"/>
        </a:p>
      </dgm:t>
    </dgm:pt>
    <dgm:pt modelId="{FAAE37BF-C410-4DF9-8C0B-56B321E1FF98}">
      <dgm:prSet phldrT="[Текст]" phldr="1"/>
      <dgm:spPr/>
      <dgm:t>
        <a:bodyPr/>
        <a:lstStyle/>
        <a:p>
          <a:endParaRPr lang="sr-Cyrl-RS" dirty="0"/>
        </a:p>
      </dgm:t>
    </dgm:pt>
    <dgm:pt modelId="{797619A5-2C61-42A6-B49D-C245AD1CB7C4}" type="parTrans" cxnId="{5016D71F-D32E-4623-B74A-BC5FDE568B57}">
      <dgm:prSet/>
      <dgm:spPr/>
      <dgm:t>
        <a:bodyPr/>
        <a:lstStyle/>
        <a:p>
          <a:endParaRPr lang="sr-Cyrl-RS"/>
        </a:p>
      </dgm:t>
    </dgm:pt>
    <dgm:pt modelId="{7A0E1E06-CA7E-4A85-8102-275C8B6ED17F}" type="sibTrans" cxnId="{5016D71F-D32E-4623-B74A-BC5FDE568B57}">
      <dgm:prSet/>
      <dgm:spPr/>
      <dgm:t>
        <a:bodyPr/>
        <a:lstStyle/>
        <a:p>
          <a:endParaRPr lang="sr-Cyrl-RS"/>
        </a:p>
      </dgm:t>
    </dgm:pt>
    <dgm:pt modelId="{405BDD00-79B8-440D-9211-D584664B25F1}">
      <dgm:prSet phldrT="[Текст]" custT="1"/>
      <dgm:spPr/>
      <dgm:t>
        <a:bodyPr/>
        <a:lstStyle/>
        <a:p>
          <a:pPr>
            <a:buNone/>
          </a:pPr>
          <a:r>
            <a: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Вазнесење</a:t>
          </a:r>
          <a:r>
            <a: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Господње или Спасовдан</a:t>
          </a:r>
        </a:p>
        <a:p>
          <a:pPr>
            <a:buNone/>
          </a:pPr>
          <a:r>
            <a: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40. </a:t>
          </a:r>
          <a:r>
            <a:rPr lang="sr-Cyrl-R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 </a:t>
          </a:r>
          <a:r>
            <a: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од Васкрса </a:t>
          </a:r>
          <a:endParaRPr lang="sr-Cyrl-RS" sz="1600" b="1" dirty="0"/>
        </a:p>
      </dgm:t>
    </dgm:pt>
    <dgm:pt modelId="{A092E65C-C64D-4086-B5A3-3182B61ADAC1}" type="parTrans" cxnId="{BB49C357-5595-4779-9809-1790FB401323}">
      <dgm:prSet/>
      <dgm:spPr/>
      <dgm:t>
        <a:bodyPr/>
        <a:lstStyle/>
        <a:p>
          <a:endParaRPr lang="sr-Cyrl-RS"/>
        </a:p>
      </dgm:t>
    </dgm:pt>
    <dgm:pt modelId="{9C8AA563-DF42-4942-A9B6-D0B1E0BE6454}" type="sibTrans" cxnId="{BB49C357-5595-4779-9809-1790FB401323}">
      <dgm:prSet/>
      <dgm:spPr/>
      <dgm:t>
        <a:bodyPr/>
        <a:lstStyle/>
        <a:p>
          <a:endParaRPr lang="sr-Cyrl-RS"/>
        </a:p>
      </dgm:t>
    </dgm:pt>
    <dgm:pt modelId="{326E0081-F58D-4595-9A60-BDD82E89EC53}">
      <dgm:prSet phldrT="[Текст]" custT="1"/>
      <dgm:spPr/>
      <dgm:t>
        <a:bodyPr/>
        <a:lstStyle/>
        <a:p>
          <a:pPr>
            <a:buNone/>
          </a:pPr>
          <a:r>
            <a: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Духови</a:t>
          </a:r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Тројице или </a:t>
          </a:r>
          <a:r>
            <a:rPr lang="sr-Cyrl-RS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Педесетница</a:t>
          </a:r>
          <a:endParaRPr lang="sr-Cyrl-R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buNone/>
          </a:pPr>
          <a:r>
            <a: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50. дан од Васкрса </a:t>
          </a:r>
        </a:p>
      </dgm:t>
    </dgm:pt>
    <dgm:pt modelId="{B3A2FAEB-3A08-43A1-B38D-3F85D145A48C}" type="parTrans" cxnId="{9D018E06-17DA-48E2-AC12-EEBF4A6CA898}">
      <dgm:prSet/>
      <dgm:spPr/>
      <dgm:t>
        <a:bodyPr/>
        <a:lstStyle/>
        <a:p>
          <a:endParaRPr lang="sr-Cyrl-RS"/>
        </a:p>
      </dgm:t>
    </dgm:pt>
    <dgm:pt modelId="{291FE53B-BFEE-42BF-9BA1-407C632B545F}" type="sibTrans" cxnId="{9D018E06-17DA-48E2-AC12-EEBF4A6CA898}">
      <dgm:prSet/>
      <dgm:spPr/>
      <dgm:t>
        <a:bodyPr/>
        <a:lstStyle/>
        <a:p>
          <a:endParaRPr lang="sr-Cyrl-RS"/>
        </a:p>
      </dgm:t>
    </dgm:pt>
    <dgm:pt modelId="{8E04C62E-CDD6-4199-B05D-4F6C2A78254C}">
      <dgm:prSet phldrT="[Текст]" custT="1"/>
      <dgm:spPr/>
      <dgm:t>
        <a:bodyPr/>
        <a:lstStyle/>
        <a:p>
          <a:pPr>
            <a:buNone/>
          </a:pPr>
          <a:r>
            <a: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Божић</a:t>
          </a:r>
        </a:p>
      </dgm:t>
    </dgm:pt>
    <dgm:pt modelId="{F948DB00-64BB-4C74-80E3-0E96FF5AA034}" type="parTrans" cxnId="{A2C1D0F1-F2C2-44E7-8302-419E29EAC2A2}">
      <dgm:prSet/>
      <dgm:spPr/>
      <dgm:t>
        <a:bodyPr/>
        <a:lstStyle/>
        <a:p>
          <a:endParaRPr lang="sr-Cyrl-RS"/>
        </a:p>
      </dgm:t>
    </dgm:pt>
    <dgm:pt modelId="{E7D3988E-5958-41D0-9F6C-7BB7EC753278}" type="sibTrans" cxnId="{A2C1D0F1-F2C2-44E7-8302-419E29EAC2A2}">
      <dgm:prSet/>
      <dgm:spPr/>
      <dgm:t>
        <a:bodyPr/>
        <a:lstStyle/>
        <a:p>
          <a:endParaRPr lang="sr-Cyrl-RS"/>
        </a:p>
      </dgm:t>
    </dgm:pt>
    <dgm:pt modelId="{5281CFEA-AC0C-422C-9490-59E4D7624475}">
      <dgm:prSet phldrT="[Текст]" custT="1"/>
      <dgm:spPr/>
      <dgm:t>
        <a:bodyPr/>
        <a:lstStyle/>
        <a:p>
          <a:pPr>
            <a:buNone/>
          </a:pPr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Богојављење</a:t>
          </a:r>
        </a:p>
        <a:p>
          <a:pPr>
            <a:buNone/>
          </a:pPr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19. јануар</a:t>
          </a:r>
        </a:p>
      </dgm:t>
    </dgm:pt>
    <dgm:pt modelId="{34D7AB97-BCB1-48EE-ACED-564F25077E10}" type="parTrans" cxnId="{049B0674-3ECA-4C0B-A4BD-D7007DE2F20B}">
      <dgm:prSet/>
      <dgm:spPr/>
      <dgm:t>
        <a:bodyPr/>
        <a:lstStyle/>
        <a:p>
          <a:endParaRPr lang="sr-Cyrl-RS"/>
        </a:p>
      </dgm:t>
    </dgm:pt>
    <dgm:pt modelId="{DA548440-3A41-41BB-AECB-0A3182CD8F55}" type="sibTrans" cxnId="{049B0674-3ECA-4C0B-A4BD-D7007DE2F20B}">
      <dgm:prSet/>
      <dgm:spPr/>
      <dgm:t>
        <a:bodyPr/>
        <a:lstStyle/>
        <a:p>
          <a:endParaRPr lang="sr-Cyrl-RS"/>
        </a:p>
      </dgm:t>
    </dgm:pt>
    <dgm:pt modelId="{8BB70657-C187-4308-932C-19395766ECB8}">
      <dgm:prSet phldrT="[Текст]" custT="1"/>
      <dgm:spPr/>
      <dgm:t>
        <a:bodyPr/>
        <a:lstStyle/>
        <a:p>
          <a:pPr>
            <a:buNone/>
          </a:pPr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Преображење 19. август</a:t>
          </a:r>
        </a:p>
      </dgm:t>
    </dgm:pt>
    <dgm:pt modelId="{7C0FDE40-9931-4FB7-AFA7-7941FB0C856E}" type="parTrans" cxnId="{5413AA5D-7EEC-4DD9-BFA4-274BF26FEA2D}">
      <dgm:prSet/>
      <dgm:spPr/>
      <dgm:t>
        <a:bodyPr/>
        <a:lstStyle/>
        <a:p>
          <a:endParaRPr lang="sr-Cyrl-RS"/>
        </a:p>
      </dgm:t>
    </dgm:pt>
    <dgm:pt modelId="{C746645E-C0B9-4F9B-A2CB-AFBD764E8405}" type="sibTrans" cxnId="{5413AA5D-7EEC-4DD9-BFA4-274BF26FEA2D}">
      <dgm:prSet/>
      <dgm:spPr/>
      <dgm:t>
        <a:bodyPr/>
        <a:lstStyle/>
        <a:p>
          <a:endParaRPr lang="sr-Cyrl-RS"/>
        </a:p>
      </dgm:t>
    </dgm:pt>
    <dgm:pt modelId="{57369305-F348-4032-BB22-BF4E392D099F}" type="pres">
      <dgm:prSet presAssocID="{70A81F2D-3714-485E-A517-9A23963338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07FC9DC-E4B4-4CC6-B117-1F10CA7C2A08}" type="pres">
      <dgm:prSet presAssocID="{6A11C52C-34C7-4574-8785-6B02B3D7930C}" presName="singleCycle" presStyleCnt="0"/>
      <dgm:spPr/>
    </dgm:pt>
    <dgm:pt modelId="{695FB397-AD0F-4739-A560-EC37CF529D62}" type="pres">
      <dgm:prSet presAssocID="{6A11C52C-34C7-4574-8785-6B02B3D7930C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383281D5-53D8-4583-BF0C-D918B35F7B20}" type="pres">
      <dgm:prSet presAssocID="{EBEE6596-FA70-47BD-A2D6-EF69C99C247F}" presName="Name56" presStyleLbl="parChTrans1D2" presStyleIdx="0" presStyleCnt="6"/>
      <dgm:spPr/>
      <dgm:t>
        <a:bodyPr/>
        <a:lstStyle/>
        <a:p>
          <a:endParaRPr lang="en-GB"/>
        </a:p>
      </dgm:t>
    </dgm:pt>
    <dgm:pt modelId="{9B13A257-895C-4E32-AABD-D361361D6771}" type="pres">
      <dgm:prSet presAssocID="{F4DEC886-1DCF-4C22-825B-34F7C91992C8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54FEB8-BBF9-4F45-8185-7F03B2831222}" type="pres">
      <dgm:prSet presAssocID="{A092E65C-C64D-4086-B5A3-3182B61ADAC1}" presName="Name56" presStyleLbl="parChTrans1D2" presStyleIdx="1" presStyleCnt="6"/>
      <dgm:spPr/>
      <dgm:t>
        <a:bodyPr/>
        <a:lstStyle/>
        <a:p>
          <a:endParaRPr lang="en-GB"/>
        </a:p>
      </dgm:t>
    </dgm:pt>
    <dgm:pt modelId="{EE24B3FC-C35E-45A2-B68D-AC29F0E0E49D}" type="pres">
      <dgm:prSet presAssocID="{405BDD00-79B8-440D-9211-D584664B25F1}" presName="text0" presStyleLbl="node1" presStyleIdx="2" presStyleCnt="7" custScaleX="125800" custRadScaleRad="110303" custRadScaleInc="-107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E01BBF-4D69-460C-A7A6-53F3207E9071}" type="pres">
      <dgm:prSet presAssocID="{B3A2FAEB-3A08-43A1-B38D-3F85D145A48C}" presName="Name56" presStyleLbl="parChTrans1D2" presStyleIdx="2" presStyleCnt="6"/>
      <dgm:spPr/>
      <dgm:t>
        <a:bodyPr/>
        <a:lstStyle/>
        <a:p>
          <a:endParaRPr lang="en-GB"/>
        </a:p>
      </dgm:t>
    </dgm:pt>
    <dgm:pt modelId="{2B7866FD-7096-4097-885D-90AE3557365E}" type="pres">
      <dgm:prSet presAssocID="{326E0081-F58D-4595-9A60-BDD82E89EC53}" presName="text0" presStyleLbl="node1" presStyleIdx="3" presStyleCnt="7" custScaleX="118816" custRadScaleRad="111323" custRadScaleInc="126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3D456E-62C2-4FC8-8547-864826BB377F}" type="pres">
      <dgm:prSet presAssocID="{F948DB00-64BB-4C74-80E3-0E96FF5AA034}" presName="Name56" presStyleLbl="parChTrans1D2" presStyleIdx="3" presStyleCnt="6"/>
      <dgm:spPr/>
      <dgm:t>
        <a:bodyPr/>
        <a:lstStyle/>
        <a:p>
          <a:endParaRPr lang="en-GB"/>
        </a:p>
      </dgm:t>
    </dgm:pt>
    <dgm:pt modelId="{45757D2F-EE62-4244-80AD-E5D92A83FFBE}" type="pres">
      <dgm:prSet presAssocID="{8E04C62E-CDD6-4199-B05D-4F6C2A78254C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67802-75E1-4E55-88FD-A64C199DDD79}" type="pres">
      <dgm:prSet presAssocID="{34D7AB97-BCB1-48EE-ACED-564F25077E10}" presName="Name56" presStyleLbl="parChTrans1D2" presStyleIdx="4" presStyleCnt="6"/>
      <dgm:spPr/>
      <dgm:t>
        <a:bodyPr/>
        <a:lstStyle/>
        <a:p>
          <a:endParaRPr lang="en-GB"/>
        </a:p>
      </dgm:t>
    </dgm:pt>
    <dgm:pt modelId="{AA271069-9E13-4AD5-ADB0-D255ECABE793}" type="pres">
      <dgm:prSet presAssocID="{5281CFEA-AC0C-422C-9490-59E4D7624475}" presName="text0" presStyleLbl="node1" presStyleIdx="5" presStyleCnt="7" custScaleX="130230" custRadScaleRad="111467" custRadScaleInc="-84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D77A6-6548-4CEA-BA8C-6A5267CC8126}" type="pres">
      <dgm:prSet presAssocID="{7C0FDE40-9931-4FB7-AFA7-7941FB0C856E}" presName="Name56" presStyleLbl="parChTrans1D2" presStyleIdx="5" presStyleCnt="6"/>
      <dgm:spPr/>
      <dgm:t>
        <a:bodyPr/>
        <a:lstStyle/>
        <a:p>
          <a:endParaRPr lang="en-GB"/>
        </a:p>
      </dgm:t>
    </dgm:pt>
    <dgm:pt modelId="{D9826E24-C995-4AC1-916D-B2B978F8228B}" type="pres">
      <dgm:prSet presAssocID="{8BB70657-C187-4308-932C-19395766ECB8}" presName="text0" presStyleLbl="node1" presStyleIdx="6" presStyleCnt="7" custScaleX="139170" custRadScaleRad="112353" custRadScaleInc="43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F5D495-1E02-47C3-8359-625F5ABAC31C}" type="presOf" srcId="{70A81F2D-3714-485E-A517-9A239633386B}" destId="{57369305-F348-4032-BB22-BF4E392D099F}" srcOrd="0" destOrd="0" presId="urn:microsoft.com/office/officeart/2008/layout/RadialCluster"/>
    <dgm:cxn modelId="{8535B83D-4BEA-4EFC-A556-80F6F95D96EE}" type="presOf" srcId="{326E0081-F58D-4595-9A60-BDD82E89EC53}" destId="{2B7866FD-7096-4097-885D-90AE3557365E}" srcOrd="0" destOrd="0" presId="urn:microsoft.com/office/officeart/2008/layout/RadialCluster"/>
    <dgm:cxn modelId="{7458E0A7-8C06-4990-B533-FD7AEFD426DD}" type="presOf" srcId="{405BDD00-79B8-440D-9211-D584664B25F1}" destId="{EE24B3FC-C35E-45A2-B68D-AC29F0E0E49D}" srcOrd="0" destOrd="0" presId="urn:microsoft.com/office/officeart/2008/layout/RadialCluster"/>
    <dgm:cxn modelId="{049B0674-3ECA-4C0B-A4BD-D7007DE2F20B}" srcId="{6A11C52C-34C7-4574-8785-6B02B3D7930C}" destId="{5281CFEA-AC0C-422C-9490-59E4D7624475}" srcOrd="4" destOrd="0" parTransId="{34D7AB97-BCB1-48EE-ACED-564F25077E10}" sibTransId="{DA548440-3A41-41BB-AECB-0A3182CD8F55}"/>
    <dgm:cxn modelId="{11AF2A84-2236-4B99-A4DE-88B8A90AD47B}" type="presOf" srcId="{B3A2FAEB-3A08-43A1-B38D-3F85D145A48C}" destId="{2AE01BBF-4D69-460C-A7A6-53F3207E9071}" srcOrd="0" destOrd="0" presId="urn:microsoft.com/office/officeart/2008/layout/RadialCluster"/>
    <dgm:cxn modelId="{F4CF41E9-C781-4BBB-801A-3B65BE481503}" type="presOf" srcId="{7C0FDE40-9931-4FB7-AFA7-7941FB0C856E}" destId="{C59D77A6-6548-4CEA-BA8C-6A5267CC8126}" srcOrd="0" destOrd="0" presId="urn:microsoft.com/office/officeart/2008/layout/RadialCluster"/>
    <dgm:cxn modelId="{2D566B48-E04E-429D-AAD2-78BDCAB35440}" type="presOf" srcId="{A092E65C-C64D-4086-B5A3-3182B61ADAC1}" destId="{F554FEB8-BBF9-4F45-8185-7F03B2831222}" srcOrd="0" destOrd="0" presId="urn:microsoft.com/office/officeart/2008/layout/RadialCluster"/>
    <dgm:cxn modelId="{940B964E-5B81-46AB-8AA1-F91A16CB691A}" type="presOf" srcId="{F948DB00-64BB-4C74-80E3-0E96FF5AA034}" destId="{893D456E-62C2-4FC8-8547-864826BB377F}" srcOrd="0" destOrd="0" presId="urn:microsoft.com/office/officeart/2008/layout/RadialCluster"/>
    <dgm:cxn modelId="{48F3E11B-D1BD-4045-8261-BEA14692819F}" srcId="{6A11C52C-34C7-4574-8785-6B02B3D7930C}" destId="{F4DEC886-1DCF-4C22-825B-34F7C91992C8}" srcOrd="0" destOrd="0" parTransId="{EBEE6596-FA70-47BD-A2D6-EF69C99C247F}" sibTransId="{6E67E35C-7F02-4E29-AFFF-5FEE7A3BC97A}"/>
    <dgm:cxn modelId="{5413AA5D-7EEC-4DD9-BFA4-274BF26FEA2D}" srcId="{6A11C52C-34C7-4574-8785-6B02B3D7930C}" destId="{8BB70657-C187-4308-932C-19395766ECB8}" srcOrd="5" destOrd="0" parTransId="{7C0FDE40-9931-4FB7-AFA7-7941FB0C856E}" sibTransId="{C746645E-C0B9-4F9B-A2CB-AFBD764E8405}"/>
    <dgm:cxn modelId="{9D018E06-17DA-48E2-AC12-EEBF4A6CA898}" srcId="{6A11C52C-34C7-4574-8785-6B02B3D7930C}" destId="{326E0081-F58D-4595-9A60-BDD82E89EC53}" srcOrd="2" destOrd="0" parTransId="{B3A2FAEB-3A08-43A1-B38D-3F85D145A48C}" sibTransId="{291FE53B-BFEE-42BF-9BA1-407C632B545F}"/>
    <dgm:cxn modelId="{26B5F259-5D89-4F39-AD9C-4AA22B1A907D}" type="presOf" srcId="{6A11C52C-34C7-4574-8785-6B02B3D7930C}" destId="{695FB397-AD0F-4739-A560-EC37CF529D62}" srcOrd="0" destOrd="0" presId="urn:microsoft.com/office/officeart/2008/layout/RadialCluster"/>
    <dgm:cxn modelId="{F4E87753-5F64-4067-ADB3-5A209BF5DD51}" srcId="{70A81F2D-3714-485E-A517-9A239633386B}" destId="{6A11C52C-34C7-4574-8785-6B02B3D7930C}" srcOrd="0" destOrd="0" parTransId="{A69E97FF-8D4C-4898-A617-DB9E15D23398}" sibTransId="{7D6418A1-410D-442D-BA70-66E652AC25AE}"/>
    <dgm:cxn modelId="{6ABCD5D0-BEAA-4425-A280-CB6604E49F18}" type="presOf" srcId="{8BB70657-C187-4308-932C-19395766ECB8}" destId="{D9826E24-C995-4AC1-916D-B2B978F8228B}" srcOrd="0" destOrd="0" presId="urn:microsoft.com/office/officeart/2008/layout/RadialCluster"/>
    <dgm:cxn modelId="{A2C1D0F1-F2C2-44E7-8302-419E29EAC2A2}" srcId="{6A11C52C-34C7-4574-8785-6B02B3D7930C}" destId="{8E04C62E-CDD6-4199-B05D-4F6C2A78254C}" srcOrd="3" destOrd="0" parTransId="{F948DB00-64BB-4C74-80E3-0E96FF5AA034}" sibTransId="{E7D3988E-5958-41D0-9F6C-7BB7EC753278}"/>
    <dgm:cxn modelId="{6AB8AE6A-4A35-42D9-8486-871C9FD6EA01}" type="presOf" srcId="{F4DEC886-1DCF-4C22-825B-34F7C91992C8}" destId="{9B13A257-895C-4E32-AABD-D361361D6771}" srcOrd="0" destOrd="0" presId="urn:microsoft.com/office/officeart/2008/layout/RadialCluster"/>
    <dgm:cxn modelId="{78F5A2D1-8261-49BF-B1CB-5302BC598D36}" type="presOf" srcId="{5281CFEA-AC0C-422C-9490-59E4D7624475}" destId="{AA271069-9E13-4AD5-ADB0-D255ECABE793}" srcOrd="0" destOrd="0" presId="urn:microsoft.com/office/officeart/2008/layout/RadialCluster"/>
    <dgm:cxn modelId="{5335CF7E-992F-4A93-8D67-0B585ADEFA16}" srcId="{70A81F2D-3714-485E-A517-9A239633386B}" destId="{00BDF421-D677-4EF2-8692-14C2D8BA8F8E}" srcOrd="1" destOrd="0" parTransId="{509F3C81-E87F-4817-B0A5-B510B683F4DC}" sibTransId="{0B761AAD-17FD-4751-8B26-C2D817B726FE}"/>
    <dgm:cxn modelId="{24624342-636F-460F-8BB9-36CDE920DF60}" type="presOf" srcId="{34D7AB97-BCB1-48EE-ACED-564F25077E10}" destId="{ADB67802-75E1-4E55-88FD-A64C199DDD79}" srcOrd="0" destOrd="0" presId="urn:microsoft.com/office/officeart/2008/layout/RadialCluster"/>
    <dgm:cxn modelId="{5016D71F-D32E-4623-B74A-BC5FDE568B57}" srcId="{00BDF421-D677-4EF2-8692-14C2D8BA8F8E}" destId="{FAAE37BF-C410-4DF9-8C0B-56B321E1FF98}" srcOrd="1" destOrd="0" parTransId="{797619A5-2C61-42A6-B49D-C245AD1CB7C4}" sibTransId="{7A0E1E06-CA7E-4A85-8102-275C8B6ED17F}"/>
    <dgm:cxn modelId="{A13AB4FA-12CC-4B2A-A44C-2820FFA5B4F3}" type="presOf" srcId="{8E04C62E-CDD6-4199-B05D-4F6C2A78254C}" destId="{45757D2F-EE62-4244-80AD-E5D92A83FFBE}" srcOrd="0" destOrd="0" presId="urn:microsoft.com/office/officeart/2008/layout/RadialCluster"/>
    <dgm:cxn modelId="{88833C50-B1A2-4535-B18A-1BEDF548669B}" srcId="{00BDF421-D677-4EF2-8692-14C2D8BA8F8E}" destId="{B7B4A09C-B15C-4B66-92F0-D25C5C02BF05}" srcOrd="0" destOrd="0" parTransId="{62899C37-DE81-414C-AF96-AB30ED11ABE7}" sibTransId="{8F1EF617-9D03-4F28-B20E-2B0451F152BD}"/>
    <dgm:cxn modelId="{BB49C357-5595-4779-9809-1790FB401323}" srcId="{6A11C52C-34C7-4574-8785-6B02B3D7930C}" destId="{405BDD00-79B8-440D-9211-D584664B25F1}" srcOrd="1" destOrd="0" parTransId="{A092E65C-C64D-4086-B5A3-3182B61ADAC1}" sibTransId="{9C8AA563-DF42-4942-A9B6-D0B1E0BE6454}"/>
    <dgm:cxn modelId="{AD45628E-C5F0-4DD5-88CC-F1DE14F208A9}" type="presOf" srcId="{EBEE6596-FA70-47BD-A2D6-EF69C99C247F}" destId="{383281D5-53D8-4583-BF0C-D918B35F7B20}" srcOrd="0" destOrd="0" presId="urn:microsoft.com/office/officeart/2008/layout/RadialCluster"/>
    <dgm:cxn modelId="{6605922A-B762-4F21-AF91-4AEFBF4A3EFD}" type="presParOf" srcId="{57369305-F348-4032-BB22-BF4E392D099F}" destId="{407FC9DC-E4B4-4CC6-B117-1F10CA7C2A08}" srcOrd="0" destOrd="0" presId="urn:microsoft.com/office/officeart/2008/layout/RadialCluster"/>
    <dgm:cxn modelId="{A49C9BE8-6695-4D88-A894-A278A446BFBC}" type="presParOf" srcId="{407FC9DC-E4B4-4CC6-B117-1F10CA7C2A08}" destId="{695FB397-AD0F-4739-A560-EC37CF529D62}" srcOrd="0" destOrd="0" presId="urn:microsoft.com/office/officeart/2008/layout/RadialCluster"/>
    <dgm:cxn modelId="{33133C10-2CCD-470E-9527-CA070683F12F}" type="presParOf" srcId="{407FC9DC-E4B4-4CC6-B117-1F10CA7C2A08}" destId="{383281D5-53D8-4583-BF0C-D918B35F7B20}" srcOrd="1" destOrd="0" presId="urn:microsoft.com/office/officeart/2008/layout/RadialCluster"/>
    <dgm:cxn modelId="{5D4BE582-406C-4973-BF3D-77BE17FD218F}" type="presParOf" srcId="{407FC9DC-E4B4-4CC6-B117-1F10CA7C2A08}" destId="{9B13A257-895C-4E32-AABD-D361361D6771}" srcOrd="2" destOrd="0" presId="urn:microsoft.com/office/officeart/2008/layout/RadialCluster"/>
    <dgm:cxn modelId="{85A3F758-B821-4532-A510-BC8842335C6B}" type="presParOf" srcId="{407FC9DC-E4B4-4CC6-B117-1F10CA7C2A08}" destId="{F554FEB8-BBF9-4F45-8185-7F03B2831222}" srcOrd="3" destOrd="0" presId="urn:microsoft.com/office/officeart/2008/layout/RadialCluster"/>
    <dgm:cxn modelId="{2347D2C2-63D9-44F8-9F76-74BD0A3E8ED5}" type="presParOf" srcId="{407FC9DC-E4B4-4CC6-B117-1F10CA7C2A08}" destId="{EE24B3FC-C35E-45A2-B68D-AC29F0E0E49D}" srcOrd="4" destOrd="0" presId="urn:microsoft.com/office/officeart/2008/layout/RadialCluster"/>
    <dgm:cxn modelId="{02149F9E-8E7E-47D7-A491-3A027073BE7A}" type="presParOf" srcId="{407FC9DC-E4B4-4CC6-B117-1F10CA7C2A08}" destId="{2AE01BBF-4D69-460C-A7A6-53F3207E9071}" srcOrd="5" destOrd="0" presId="urn:microsoft.com/office/officeart/2008/layout/RadialCluster"/>
    <dgm:cxn modelId="{62FE0DA1-C32C-4652-85CB-C1A2670C39F4}" type="presParOf" srcId="{407FC9DC-E4B4-4CC6-B117-1F10CA7C2A08}" destId="{2B7866FD-7096-4097-885D-90AE3557365E}" srcOrd="6" destOrd="0" presId="urn:microsoft.com/office/officeart/2008/layout/RadialCluster"/>
    <dgm:cxn modelId="{684C5BBC-1314-4394-A799-BD720AA57BC5}" type="presParOf" srcId="{407FC9DC-E4B4-4CC6-B117-1F10CA7C2A08}" destId="{893D456E-62C2-4FC8-8547-864826BB377F}" srcOrd="7" destOrd="0" presId="urn:microsoft.com/office/officeart/2008/layout/RadialCluster"/>
    <dgm:cxn modelId="{76DA29F2-78A6-4B8D-8ABE-EB17E871169E}" type="presParOf" srcId="{407FC9DC-E4B4-4CC6-B117-1F10CA7C2A08}" destId="{45757D2F-EE62-4244-80AD-E5D92A83FFBE}" srcOrd="8" destOrd="0" presId="urn:microsoft.com/office/officeart/2008/layout/RadialCluster"/>
    <dgm:cxn modelId="{7C8A7232-F31A-4DF9-849B-B0985B53F8C2}" type="presParOf" srcId="{407FC9DC-E4B4-4CC6-B117-1F10CA7C2A08}" destId="{ADB67802-75E1-4E55-88FD-A64C199DDD79}" srcOrd="9" destOrd="0" presId="urn:microsoft.com/office/officeart/2008/layout/RadialCluster"/>
    <dgm:cxn modelId="{DD98AA5D-60ED-479B-8ED1-98477C144308}" type="presParOf" srcId="{407FC9DC-E4B4-4CC6-B117-1F10CA7C2A08}" destId="{AA271069-9E13-4AD5-ADB0-D255ECABE793}" srcOrd="10" destOrd="0" presId="urn:microsoft.com/office/officeart/2008/layout/RadialCluster"/>
    <dgm:cxn modelId="{C7EACF52-CD63-4F89-9ECE-EA33D2D46807}" type="presParOf" srcId="{407FC9DC-E4B4-4CC6-B117-1F10CA7C2A08}" destId="{C59D77A6-6548-4CEA-BA8C-6A5267CC8126}" srcOrd="11" destOrd="0" presId="urn:microsoft.com/office/officeart/2008/layout/RadialCluster"/>
    <dgm:cxn modelId="{44567048-0400-484C-9262-DDB70D09BD5F}" type="presParOf" srcId="{407FC9DC-E4B4-4CC6-B117-1F10CA7C2A08}" destId="{D9826E24-C995-4AC1-916D-B2B978F8228B}" srcOrd="12" destOrd="0" presId="urn:microsoft.com/office/officeart/2008/layout/RadialCluster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E6200-8F33-4B8B-8A6D-F856287A670E}" type="doc">
      <dgm:prSet loTypeId="urn:microsoft.com/office/officeart/2005/8/layout/pList2" loCatId="pictur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22D38870-9575-4C5A-B856-67EFA93FF1D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Мала Госпојина</a:t>
          </a:r>
        </a:p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21. септембар</a:t>
          </a:r>
        </a:p>
      </dgm:t>
    </dgm:pt>
    <dgm:pt modelId="{00368B41-96EF-41E1-92A8-C41163AE2482}" type="parTrans" cxnId="{94B6E5AA-3F01-4C3E-9354-F92C172F6399}">
      <dgm:prSet/>
      <dgm:spPr/>
      <dgm:t>
        <a:bodyPr/>
        <a:lstStyle/>
        <a:p>
          <a:endParaRPr lang="sr-Cyrl-RS"/>
        </a:p>
      </dgm:t>
    </dgm:pt>
    <dgm:pt modelId="{1EDDE824-BF8E-4DF3-9100-048E1C7B3E1C}" type="sibTrans" cxnId="{94B6E5AA-3F01-4C3E-9354-F92C172F6399}">
      <dgm:prSet/>
      <dgm:spPr/>
      <dgm:t>
        <a:bodyPr/>
        <a:lstStyle/>
        <a:p>
          <a:endParaRPr lang="sr-Cyrl-RS"/>
        </a:p>
      </dgm:t>
    </dgm:pt>
    <dgm:pt modelId="{619F54BA-95AB-4A17-9738-B6486FBFA0DE}">
      <dgm:prSet phldrT="[Текст]" custT="1"/>
      <dgm:spPr/>
      <dgm:t>
        <a:bodyPr/>
        <a:lstStyle/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Ваведење</a:t>
          </a:r>
        </a:p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4. децембар</a:t>
          </a:r>
        </a:p>
        <a:p>
          <a:endParaRPr lang="sr-Cyrl-RS" sz="1500" dirty="0"/>
        </a:p>
      </dgm:t>
    </dgm:pt>
    <dgm:pt modelId="{6449CAE0-E5B7-408F-9BEB-574FF94A7CAC}" type="parTrans" cxnId="{BD458195-E59F-43D8-B056-8AF9AE20D9D6}">
      <dgm:prSet/>
      <dgm:spPr/>
      <dgm:t>
        <a:bodyPr/>
        <a:lstStyle/>
        <a:p>
          <a:endParaRPr lang="sr-Cyrl-RS"/>
        </a:p>
      </dgm:t>
    </dgm:pt>
    <dgm:pt modelId="{36DA2A05-742D-4625-8E41-4BAF3AA61EA3}" type="sibTrans" cxnId="{BD458195-E59F-43D8-B056-8AF9AE20D9D6}">
      <dgm:prSet/>
      <dgm:spPr/>
      <dgm:t>
        <a:bodyPr/>
        <a:lstStyle/>
        <a:p>
          <a:endParaRPr lang="sr-Cyrl-RS"/>
        </a:p>
      </dgm:t>
    </dgm:pt>
    <dgm:pt modelId="{D8825AFA-4C6F-49A4-91BB-9094847BCD36}">
      <dgm:prSet phldrT="[Текст]"/>
      <dgm:spPr/>
      <dgm:t>
        <a:bodyPr/>
        <a:lstStyle/>
        <a:p>
          <a:r>
            <a:rPr lang="sr-Cyrl-RS" b="1" dirty="0">
              <a:latin typeface="Times New Roman" panose="02020603050405020304" pitchFamily="18" charset="0"/>
              <a:cs typeface="Times New Roman" panose="02020603050405020304" pitchFamily="18" charset="0"/>
            </a:rPr>
            <a:t>Сабор Пресвете Богородице</a:t>
          </a:r>
        </a:p>
        <a:p>
          <a:r>
            <a:rPr lang="sr-Cyrl-RS" b="1" dirty="0">
              <a:latin typeface="Times New Roman" panose="02020603050405020304" pitchFamily="18" charset="0"/>
              <a:cs typeface="Times New Roman" panose="02020603050405020304" pitchFamily="18" charset="0"/>
            </a:rPr>
            <a:t>8. јануар</a:t>
          </a:r>
        </a:p>
      </dgm:t>
    </dgm:pt>
    <dgm:pt modelId="{12C4C31A-D014-45B6-852E-E6D33AA7311B}" type="parTrans" cxnId="{E8CC3FE1-9804-488D-9547-D796CA2FBAB9}">
      <dgm:prSet/>
      <dgm:spPr/>
      <dgm:t>
        <a:bodyPr/>
        <a:lstStyle/>
        <a:p>
          <a:endParaRPr lang="sr-Cyrl-RS"/>
        </a:p>
      </dgm:t>
    </dgm:pt>
    <dgm:pt modelId="{1DDA468A-4A24-4E83-ADB6-2DE10DC6D3CE}" type="sibTrans" cxnId="{E8CC3FE1-9804-488D-9547-D796CA2FBAB9}">
      <dgm:prSet/>
      <dgm:spPr/>
      <dgm:t>
        <a:bodyPr/>
        <a:lstStyle/>
        <a:p>
          <a:endParaRPr lang="sr-Cyrl-RS"/>
        </a:p>
      </dgm:t>
    </dgm:pt>
    <dgm:pt modelId="{2A60A2DA-BD82-4B6F-911E-51E0CAF1FBC6}">
      <dgm:prSet phldrT="[Текст]"/>
      <dgm:spPr/>
      <dgm:t>
        <a:bodyPr/>
        <a:lstStyle/>
        <a:p>
          <a:r>
            <a:rPr lang="sr-Cyrl-RS" b="1" dirty="0">
              <a:latin typeface="Times New Roman" panose="02020603050405020304" pitchFamily="18" charset="0"/>
              <a:cs typeface="Times New Roman" panose="02020603050405020304" pitchFamily="18" charset="0"/>
            </a:rPr>
            <a:t>Сретење</a:t>
          </a:r>
        </a:p>
        <a:p>
          <a:r>
            <a:rPr lang="sr-Cyrl-RS" b="1" dirty="0">
              <a:latin typeface="Times New Roman" panose="02020603050405020304" pitchFamily="18" charset="0"/>
              <a:cs typeface="Times New Roman" panose="02020603050405020304" pitchFamily="18" charset="0"/>
            </a:rPr>
            <a:t>15. фебруар</a:t>
          </a:r>
        </a:p>
      </dgm:t>
    </dgm:pt>
    <dgm:pt modelId="{34B821D4-C128-4195-8C93-BC66A47F7F8F}" type="parTrans" cxnId="{F26F6C98-0467-4E3D-A45E-564064F463C9}">
      <dgm:prSet/>
      <dgm:spPr/>
      <dgm:t>
        <a:bodyPr/>
        <a:lstStyle/>
        <a:p>
          <a:endParaRPr lang="sr-Cyrl-RS"/>
        </a:p>
      </dgm:t>
    </dgm:pt>
    <dgm:pt modelId="{E0AC5C36-A842-40F3-B2B4-7782B631CEF8}" type="sibTrans" cxnId="{F26F6C98-0467-4E3D-A45E-564064F463C9}">
      <dgm:prSet/>
      <dgm:spPr/>
      <dgm:t>
        <a:bodyPr/>
        <a:lstStyle/>
        <a:p>
          <a:endParaRPr lang="sr-Cyrl-RS"/>
        </a:p>
      </dgm:t>
    </dgm:pt>
    <dgm:pt modelId="{395B0288-F4FE-4D06-90B9-3BE7BDB8A1EF}">
      <dgm:prSet phldrT="[Текст]" custT="1"/>
      <dgm:spPr/>
      <dgm:t>
        <a:bodyPr/>
        <a:lstStyle/>
        <a:p>
          <a:r>
            <a:rPr lang="sr-Cyrl-RS" sz="1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Благовијести</a:t>
          </a:r>
          <a:endParaRPr lang="sr-Cyrl-R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7. април</a:t>
          </a:r>
        </a:p>
      </dgm:t>
    </dgm:pt>
    <dgm:pt modelId="{2D2E75CC-2E63-42EE-95F5-DE87504F439B}" type="parTrans" cxnId="{0E981FDD-E95A-4B87-B279-D061A0EDE7EF}">
      <dgm:prSet/>
      <dgm:spPr/>
      <dgm:t>
        <a:bodyPr/>
        <a:lstStyle/>
        <a:p>
          <a:endParaRPr lang="sr-Cyrl-RS"/>
        </a:p>
      </dgm:t>
    </dgm:pt>
    <dgm:pt modelId="{3F88FEF5-B6F8-4885-B6AD-2D9E0A661D02}" type="sibTrans" cxnId="{0E981FDD-E95A-4B87-B279-D061A0EDE7EF}">
      <dgm:prSet/>
      <dgm:spPr/>
      <dgm:t>
        <a:bodyPr/>
        <a:lstStyle/>
        <a:p>
          <a:endParaRPr lang="sr-Cyrl-RS"/>
        </a:p>
      </dgm:t>
    </dgm:pt>
    <dgm:pt modelId="{F4EED003-98FF-48D2-B23F-8C9A3E1CBF02}">
      <dgm:prSet custT="1"/>
      <dgm:spPr/>
      <dgm:t>
        <a:bodyPr/>
        <a:lstStyle/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Велика Госпојина</a:t>
          </a:r>
        </a:p>
        <a:p>
          <a:r>
            <a:rPr lang="sr-Cyrl-RS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28. август</a:t>
          </a:r>
        </a:p>
      </dgm:t>
    </dgm:pt>
    <dgm:pt modelId="{5D482A72-7287-4E9F-97AE-EE1157B4E173}" type="parTrans" cxnId="{B2CDADED-0A2B-420B-BE95-25D82BEAE2B9}">
      <dgm:prSet/>
      <dgm:spPr/>
      <dgm:t>
        <a:bodyPr/>
        <a:lstStyle/>
        <a:p>
          <a:endParaRPr lang="sr-Cyrl-RS"/>
        </a:p>
      </dgm:t>
    </dgm:pt>
    <dgm:pt modelId="{0F775EC3-2239-47E3-8415-3895B28C5BB5}" type="sibTrans" cxnId="{B2CDADED-0A2B-420B-BE95-25D82BEAE2B9}">
      <dgm:prSet/>
      <dgm:spPr/>
      <dgm:t>
        <a:bodyPr/>
        <a:lstStyle/>
        <a:p>
          <a:endParaRPr lang="sr-Cyrl-RS"/>
        </a:p>
      </dgm:t>
    </dgm:pt>
    <dgm:pt modelId="{EA4D6D6B-145A-4CD5-98AA-6E5AF4857977}" type="pres">
      <dgm:prSet presAssocID="{76EE6200-8F33-4B8B-8A6D-F856287A67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B469D4-1948-4291-BC6C-B51EE4C0F67B}" type="pres">
      <dgm:prSet presAssocID="{76EE6200-8F33-4B8B-8A6D-F856287A670E}" presName="bkgdShp" presStyleLbl="alignAccFollowNode1" presStyleIdx="0" presStyleCnt="1"/>
      <dgm:spPr/>
    </dgm:pt>
    <dgm:pt modelId="{2C14CEF4-08A5-4631-A780-9731FB38097F}" type="pres">
      <dgm:prSet presAssocID="{76EE6200-8F33-4B8B-8A6D-F856287A670E}" presName="linComp" presStyleCnt="0"/>
      <dgm:spPr/>
    </dgm:pt>
    <dgm:pt modelId="{F57BCD8F-3D33-449F-A2D2-8C0501DF6E82}" type="pres">
      <dgm:prSet presAssocID="{22D38870-9575-4C5A-B856-67EFA93FF1D4}" presName="compNode" presStyleCnt="0"/>
      <dgm:spPr/>
    </dgm:pt>
    <dgm:pt modelId="{3B51DE9E-CA4D-4183-B354-6A881D001A09}" type="pres">
      <dgm:prSet presAssocID="{22D38870-9575-4C5A-B856-67EFA93FF1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D52BB6-44BE-4AD7-8782-F2DE6EE28733}" type="pres">
      <dgm:prSet presAssocID="{22D38870-9575-4C5A-B856-67EFA93FF1D4}" presName="invisiNode" presStyleLbl="node1" presStyleIdx="0" presStyleCnt="6"/>
      <dgm:spPr/>
    </dgm:pt>
    <dgm:pt modelId="{3AED7286-51A4-48FB-BDE5-6998B64ABAA3}" type="pres">
      <dgm:prSet presAssocID="{22D38870-9575-4C5A-B856-67EFA93FF1D4}" presName="imagNode" presStyleLbl="fgImgPlace1" presStyleIdx="0" presStyleCnt="6" custLinFactNeighborX="-1008" custLinFactNeighborY="16254"/>
      <dgm:spPr/>
    </dgm:pt>
    <dgm:pt modelId="{BEFA1F63-A74F-445E-8EA6-599FC0C7544D}" type="pres">
      <dgm:prSet presAssocID="{1EDDE824-BF8E-4DF3-9100-048E1C7B3E1C}" presName="sibTrans" presStyleLbl="sibTrans2D1" presStyleIdx="0" presStyleCnt="0"/>
      <dgm:spPr/>
      <dgm:t>
        <a:bodyPr/>
        <a:lstStyle/>
        <a:p>
          <a:endParaRPr lang="en-GB"/>
        </a:p>
      </dgm:t>
    </dgm:pt>
    <dgm:pt modelId="{E60F3D01-434C-4E4E-86BE-C76E2FB3F9F9}" type="pres">
      <dgm:prSet presAssocID="{619F54BA-95AB-4A17-9738-B6486FBFA0DE}" presName="compNode" presStyleCnt="0"/>
      <dgm:spPr/>
    </dgm:pt>
    <dgm:pt modelId="{9376EF03-BD8D-4A58-BCA1-27139F74091E}" type="pres">
      <dgm:prSet presAssocID="{619F54BA-95AB-4A17-9738-B6486FBFA0D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F32909-E606-4256-9FDC-CE8FBBC7B425}" type="pres">
      <dgm:prSet presAssocID="{619F54BA-95AB-4A17-9738-B6486FBFA0DE}" presName="invisiNode" presStyleLbl="node1" presStyleIdx="1" presStyleCnt="6"/>
      <dgm:spPr/>
    </dgm:pt>
    <dgm:pt modelId="{CD18A507-97F2-4984-A400-6AB200F38E7C}" type="pres">
      <dgm:prSet presAssocID="{619F54BA-95AB-4A17-9738-B6486FBFA0DE}" presName="imagNode" presStyleLbl="fgImgPlace1" presStyleIdx="1" presStyleCnt="6" custLinFactNeighborY="16254"/>
      <dgm:spPr/>
    </dgm:pt>
    <dgm:pt modelId="{BD2FC243-7C70-40D9-B49B-0477ABDAAF40}" type="pres">
      <dgm:prSet presAssocID="{36DA2A05-742D-4625-8E41-4BAF3AA61EA3}" presName="sibTrans" presStyleLbl="sibTrans2D1" presStyleIdx="0" presStyleCnt="0"/>
      <dgm:spPr/>
      <dgm:t>
        <a:bodyPr/>
        <a:lstStyle/>
        <a:p>
          <a:endParaRPr lang="en-GB"/>
        </a:p>
      </dgm:t>
    </dgm:pt>
    <dgm:pt modelId="{80F218E2-5D48-4616-A043-56D22D2609CB}" type="pres">
      <dgm:prSet presAssocID="{D8825AFA-4C6F-49A4-91BB-9094847BCD36}" presName="compNode" presStyleCnt="0"/>
      <dgm:spPr/>
    </dgm:pt>
    <dgm:pt modelId="{A19A5CDB-BDFB-413A-8CA2-744F25B56D28}" type="pres">
      <dgm:prSet presAssocID="{D8825AFA-4C6F-49A4-91BB-9094847BCD3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AB1DE-E077-4E85-8E3B-D8E51BD69EE3}" type="pres">
      <dgm:prSet presAssocID="{D8825AFA-4C6F-49A4-91BB-9094847BCD36}" presName="invisiNode" presStyleLbl="node1" presStyleIdx="2" presStyleCnt="6"/>
      <dgm:spPr/>
    </dgm:pt>
    <dgm:pt modelId="{2049A7E2-D994-4E02-94C9-D381B126675E}" type="pres">
      <dgm:prSet presAssocID="{D8825AFA-4C6F-49A4-91BB-9094847BCD36}" presName="imagNode" presStyleLbl="fgImgPlace1" presStyleIdx="2" presStyleCnt="6" custLinFactNeighborY="16254"/>
      <dgm:spPr/>
    </dgm:pt>
    <dgm:pt modelId="{605E3E61-F9C2-4A65-8427-701E8614AAF0}" type="pres">
      <dgm:prSet presAssocID="{1DDA468A-4A24-4E83-ADB6-2DE10DC6D3CE}" presName="sibTrans" presStyleLbl="sibTrans2D1" presStyleIdx="0" presStyleCnt="0"/>
      <dgm:spPr/>
      <dgm:t>
        <a:bodyPr/>
        <a:lstStyle/>
        <a:p>
          <a:endParaRPr lang="en-GB"/>
        </a:p>
      </dgm:t>
    </dgm:pt>
    <dgm:pt modelId="{1429EC78-FD81-4142-8DA9-7CA8C7EA6D73}" type="pres">
      <dgm:prSet presAssocID="{2A60A2DA-BD82-4B6F-911E-51E0CAF1FBC6}" presName="compNode" presStyleCnt="0"/>
      <dgm:spPr/>
    </dgm:pt>
    <dgm:pt modelId="{1E5F21A3-27AF-4E7A-A253-24E3C5185C99}" type="pres">
      <dgm:prSet presAssocID="{2A60A2DA-BD82-4B6F-911E-51E0CAF1FBC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06F375-D3E1-4018-8585-15AE34F73C33}" type="pres">
      <dgm:prSet presAssocID="{2A60A2DA-BD82-4B6F-911E-51E0CAF1FBC6}" presName="invisiNode" presStyleLbl="node1" presStyleIdx="3" presStyleCnt="6"/>
      <dgm:spPr/>
    </dgm:pt>
    <dgm:pt modelId="{7F468DC3-DF45-4F4E-B1FB-50ACAF78A814}" type="pres">
      <dgm:prSet presAssocID="{2A60A2DA-BD82-4B6F-911E-51E0CAF1FBC6}" presName="imagNode" presStyleLbl="fgImgPlace1" presStyleIdx="3" presStyleCnt="6" custLinFactNeighborX="-504" custLinFactNeighborY="16254"/>
      <dgm:spPr/>
    </dgm:pt>
    <dgm:pt modelId="{3B20519C-FDED-492B-AD13-A6A129CC46C3}" type="pres">
      <dgm:prSet presAssocID="{E0AC5C36-A842-40F3-B2B4-7782B631CEF8}" presName="sibTrans" presStyleLbl="sibTrans2D1" presStyleIdx="0" presStyleCnt="0"/>
      <dgm:spPr/>
      <dgm:t>
        <a:bodyPr/>
        <a:lstStyle/>
        <a:p>
          <a:endParaRPr lang="en-GB"/>
        </a:p>
      </dgm:t>
    </dgm:pt>
    <dgm:pt modelId="{BB72987E-30B6-4C25-9DB4-7BB16F085212}" type="pres">
      <dgm:prSet presAssocID="{395B0288-F4FE-4D06-90B9-3BE7BDB8A1EF}" presName="compNode" presStyleCnt="0"/>
      <dgm:spPr/>
    </dgm:pt>
    <dgm:pt modelId="{65A05438-05D8-4ABA-B8F9-1A2EA46EFB8F}" type="pres">
      <dgm:prSet presAssocID="{395B0288-F4FE-4D06-90B9-3BE7BDB8A1E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EDE431-E196-4ED2-A480-64146024F8A0}" type="pres">
      <dgm:prSet presAssocID="{395B0288-F4FE-4D06-90B9-3BE7BDB8A1EF}" presName="invisiNode" presStyleLbl="node1" presStyleIdx="4" presStyleCnt="6"/>
      <dgm:spPr/>
    </dgm:pt>
    <dgm:pt modelId="{3F37FE43-79A7-47F0-8B3B-EDA63E96CA61}" type="pres">
      <dgm:prSet presAssocID="{395B0288-F4FE-4D06-90B9-3BE7BDB8A1EF}" presName="imagNode" presStyleLbl="fgImgPlace1" presStyleIdx="4" presStyleCnt="6" custLinFactNeighborX="-507" custLinFactNeighborY="16254"/>
      <dgm:spPr/>
    </dgm:pt>
    <dgm:pt modelId="{E401E808-C81D-43A7-BE66-A332C5E5E15F}" type="pres">
      <dgm:prSet presAssocID="{3F88FEF5-B6F8-4885-B6AD-2D9E0A661D02}" presName="sibTrans" presStyleLbl="sibTrans2D1" presStyleIdx="0" presStyleCnt="0"/>
      <dgm:spPr/>
      <dgm:t>
        <a:bodyPr/>
        <a:lstStyle/>
        <a:p>
          <a:endParaRPr lang="en-GB"/>
        </a:p>
      </dgm:t>
    </dgm:pt>
    <dgm:pt modelId="{556C8544-E6F0-4826-B534-CA320F324DCD}" type="pres">
      <dgm:prSet presAssocID="{F4EED003-98FF-48D2-B23F-8C9A3E1CBF02}" presName="compNode" presStyleCnt="0"/>
      <dgm:spPr/>
    </dgm:pt>
    <dgm:pt modelId="{8B18AA12-2E35-402F-A75E-38A643DE4C40}" type="pres">
      <dgm:prSet presAssocID="{F4EED003-98FF-48D2-B23F-8C9A3E1CBF0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ED078E-AED3-4CA8-836B-902BF3907C2E}" type="pres">
      <dgm:prSet presAssocID="{F4EED003-98FF-48D2-B23F-8C9A3E1CBF02}" presName="invisiNode" presStyleLbl="node1" presStyleIdx="5" presStyleCnt="6"/>
      <dgm:spPr/>
    </dgm:pt>
    <dgm:pt modelId="{5CF923D6-9595-4F90-AB1F-92411444C993}" type="pres">
      <dgm:prSet presAssocID="{F4EED003-98FF-48D2-B23F-8C9A3E1CBF02}" presName="imagNode" presStyleLbl="fgImgPlace1" presStyleIdx="5" presStyleCnt="6" custLinFactNeighborX="1511" custLinFactNeighborY="16254"/>
      <dgm:spPr/>
    </dgm:pt>
  </dgm:ptLst>
  <dgm:cxnLst>
    <dgm:cxn modelId="{E9939938-7DD1-491B-AA71-A9E24CC34A84}" type="presOf" srcId="{E0AC5C36-A842-40F3-B2B4-7782B631CEF8}" destId="{3B20519C-FDED-492B-AD13-A6A129CC46C3}" srcOrd="0" destOrd="0" presId="urn:microsoft.com/office/officeart/2005/8/layout/pList2"/>
    <dgm:cxn modelId="{3A5F7C70-69DF-46FD-BE4F-B77C72A82CE9}" type="presOf" srcId="{F4EED003-98FF-48D2-B23F-8C9A3E1CBF02}" destId="{8B18AA12-2E35-402F-A75E-38A643DE4C40}" srcOrd="0" destOrd="0" presId="urn:microsoft.com/office/officeart/2005/8/layout/pList2"/>
    <dgm:cxn modelId="{B4BD80B9-83C2-4534-8B6B-7A2F4030DB3B}" type="presOf" srcId="{1DDA468A-4A24-4E83-ADB6-2DE10DC6D3CE}" destId="{605E3E61-F9C2-4A65-8427-701E8614AAF0}" srcOrd="0" destOrd="0" presId="urn:microsoft.com/office/officeart/2005/8/layout/pList2"/>
    <dgm:cxn modelId="{B2CDADED-0A2B-420B-BE95-25D82BEAE2B9}" srcId="{76EE6200-8F33-4B8B-8A6D-F856287A670E}" destId="{F4EED003-98FF-48D2-B23F-8C9A3E1CBF02}" srcOrd="5" destOrd="0" parTransId="{5D482A72-7287-4E9F-97AE-EE1157B4E173}" sibTransId="{0F775EC3-2239-47E3-8415-3895B28C5BB5}"/>
    <dgm:cxn modelId="{7681277E-7E11-48EC-A440-3B270E44A27F}" type="presOf" srcId="{395B0288-F4FE-4D06-90B9-3BE7BDB8A1EF}" destId="{65A05438-05D8-4ABA-B8F9-1A2EA46EFB8F}" srcOrd="0" destOrd="0" presId="urn:microsoft.com/office/officeart/2005/8/layout/pList2"/>
    <dgm:cxn modelId="{97A93CB5-C896-4E99-BB24-128CD50EB23F}" type="presOf" srcId="{3F88FEF5-B6F8-4885-B6AD-2D9E0A661D02}" destId="{E401E808-C81D-43A7-BE66-A332C5E5E15F}" srcOrd="0" destOrd="0" presId="urn:microsoft.com/office/officeart/2005/8/layout/pList2"/>
    <dgm:cxn modelId="{1F14AEC9-DE91-42F8-97D6-DFBB43DA3DCE}" type="presOf" srcId="{2A60A2DA-BD82-4B6F-911E-51E0CAF1FBC6}" destId="{1E5F21A3-27AF-4E7A-A253-24E3C5185C99}" srcOrd="0" destOrd="0" presId="urn:microsoft.com/office/officeart/2005/8/layout/pList2"/>
    <dgm:cxn modelId="{B2920B98-4726-4262-BF3A-50186C970721}" type="presOf" srcId="{1EDDE824-BF8E-4DF3-9100-048E1C7B3E1C}" destId="{BEFA1F63-A74F-445E-8EA6-599FC0C7544D}" srcOrd="0" destOrd="0" presId="urn:microsoft.com/office/officeart/2005/8/layout/pList2"/>
    <dgm:cxn modelId="{4771A5BF-16EC-4F00-8185-B84681C5B11E}" type="presOf" srcId="{36DA2A05-742D-4625-8E41-4BAF3AA61EA3}" destId="{BD2FC243-7C70-40D9-B49B-0477ABDAAF40}" srcOrd="0" destOrd="0" presId="urn:microsoft.com/office/officeart/2005/8/layout/pList2"/>
    <dgm:cxn modelId="{E8CC3FE1-9804-488D-9547-D796CA2FBAB9}" srcId="{76EE6200-8F33-4B8B-8A6D-F856287A670E}" destId="{D8825AFA-4C6F-49A4-91BB-9094847BCD36}" srcOrd="2" destOrd="0" parTransId="{12C4C31A-D014-45B6-852E-E6D33AA7311B}" sibTransId="{1DDA468A-4A24-4E83-ADB6-2DE10DC6D3CE}"/>
    <dgm:cxn modelId="{BD458195-E59F-43D8-B056-8AF9AE20D9D6}" srcId="{76EE6200-8F33-4B8B-8A6D-F856287A670E}" destId="{619F54BA-95AB-4A17-9738-B6486FBFA0DE}" srcOrd="1" destOrd="0" parTransId="{6449CAE0-E5B7-408F-9BEB-574FF94A7CAC}" sibTransId="{36DA2A05-742D-4625-8E41-4BAF3AA61EA3}"/>
    <dgm:cxn modelId="{94B6E5AA-3F01-4C3E-9354-F92C172F6399}" srcId="{76EE6200-8F33-4B8B-8A6D-F856287A670E}" destId="{22D38870-9575-4C5A-B856-67EFA93FF1D4}" srcOrd="0" destOrd="0" parTransId="{00368B41-96EF-41E1-92A8-C41163AE2482}" sibTransId="{1EDDE824-BF8E-4DF3-9100-048E1C7B3E1C}"/>
    <dgm:cxn modelId="{0E981FDD-E95A-4B87-B279-D061A0EDE7EF}" srcId="{76EE6200-8F33-4B8B-8A6D-F856287A670E}" destId="{395B0288-F4FE-4D06-90B9-3BE7BDB8A1EF}" srcOrd="4" destOrd="0" parTransId="{2D2E75CC-2E63-42EE-95F5-DE87504F439B}" sibTransId="{3F88FEF5-B6F8-4885-B6AD-2D9E0A661D02}"/>
    <dgm:cxn modelId="{C8E3E1B3-4BA7-4BA4-865E-FCDE1CB6838D}" type="presOf" srcId="{76EE6200-8F33-4B8B-8A6D-F856287A670E}" destId="{EA4D6D6B-145A-4CD5-98AA-6E5AF4857977}" srcOrd="0" destOrd="0" presId="urn:microsoft.com/office/officeart/2005/8/layout/pList2"/>
    <dgm:cxn modelId="{5CE3A597-4732-4592-BAF6-CA1434ED762D}" type="presOf" srcId="{D8825AFA-4C6F-49A4-91BB-9094847BCD36}" destId="{A19A5CDB-BDFB-413A-8CA2-744F25B56D28}" srcOrd="0" destOrd="0" presId="urn:microsoft.com/office/officeart/2005/8/layout/pList2"/>
    <dgm:cxn modelId="{F26F6C98-0467-4E3D-A45E-564064F463C9}" srcId="{76EE6200-8F33-4B8B-8A6D-F856287A670E}" destId="{2A60A2DA-BD82-4B6F-911E-51E0CAF1FBC6}" srcOrd="3" destOrd="0" parTransId="{34B821D4-C128-4195-8C93-BC66A47F7F8F}" sibTransId="{E0AC5C36-A842-40F3-B2B4-7782B631CEF8}"/>
    <dgm:cxn modelId="{0E9CBB76-C094-4E59-80E1-98427084DA4A}" type="presOf" srcId="{619F54BA-95AB-4A17-9738-B6486FBFA0DE}" destId="{9376EF03-BD8D-4A58-BCA1-27139F74091E}" srcOrd="0" destOrd="0" presId="urn:microsoft.com/office/officeart/2005/8/layout/pList2"/>
    <dgm:cxn modelId="{EFA39DC3-9498-4485-B61F-9F8FE317139A}" type="presOf" srcId="{22D38870-9575-4C5A-B856-67EFA93FF1D4}" destId="{3B51DE9E-CA4D-4183-B354-6A881D001A09}" srcOrd="0" destOrd="0" presId="urn:microsoft.com/office/officeart/2005/8/layout/pList2"/>
    <dgm:cxn modelId="{0C78E440-540D-4D21-B8A2-1B6485B89AF6}" type="presParOf" srcId="{EA4D6D6B-145A-4CD5-98AA-6E5AF4857977}" destId="{68B469D4-1948-4291-BC6C-B51EE4C0F67B}" srcOrd="0" destOrd="0" presId="urn:microsoft.com/office/officeart/2005/8/layout/pList2"/>
    <dgm:cxn modelId="{4E2B6896-FD63-4857-8517-7B211C4B6A4A}" type="presParOf" srcId="{EA4D6D6B-145A-4CD5-98AA-6E5AF4857977}" destId="{2C14CEF4-08A5-4631-A780-9731FB38097F}" srcOrd="1" destOrd="0" presId="urn:microsoft.com/office/officeart/2005/8/layout/pList2"/>
    <dgm:cxn modelId="{1953CB5D-2955-413B-A429-5527ED9CDC0B}" type="presParOf" srcId="{2C14CEF4-08A5-4631-A780-9731FB38097F}" destId="{F57BCD8F-3D33-449F-A2D2-8C0501DF6E82}" srcOrd="0" destOrd="0" presId="urn:microsoft.com/office/officeart/2005/8/layout/pList2"/>
    <dgm:cxn modelId="{5AE2B23C-DBE1-4A06-A186-737EF71297A2}" type="presParOf" srcId="{F57BCD8F-3D33-449F-A2D2-8C0501DF6E82}" destId="{3B51DE9E-CA4D-4183-B354-6A881D001A09}" srcOrd="0" destOrd="0" presId="urn:microsoft.com/office/officeart/2005/8/layout/pList2"/>
    <dgm:cxn modelId="{13ABC079-FB30-4CA5-ACD9-DE9F0E9A4CD0}" type="presParOf" srcId="{F57BCD8F-3D33-449F-A2D2-8C0501DF6E82}" destId="{AFD52BB6-44BE-4AD7-8782-F2DE6EE28733}" srcOrd="1" destOrd="0" presId="urn:microsoft.com/office/officeart/2005/8/layout/pList2"/>
    <dgm:cxn modelId="{78CB799F-3444-4577-997B-91229BB0051F}" type="presParOf" srcId="{F57BCD8F-3D33-449F-A2D2-8C0501DF6E82}" destId="{3AED7286-51A4-48FB-BDE5-6998B64ABAA3}" srcOrd="2" destOrd="0" presId="urn:microsoft.com/office/officeart/2005/8/layout/pList2"/>
    <dgm:cxn modelId="{EE5B1818-3A48-4207-8E8F-56E92AE0B16B}" type="presParOf" srcId="{2C14CEF4-08A5-4631-A780-9731FB38097F}" destId="{BEFA1F63-A74F-445E-8EA6-599FC0C7544D}" srcOrd="1" destOrd="0" presId="urn:microsoft.com/office/officeart/2005/8/layout/pList2"/>
    <dgm:cxn modelId="{A5FF0FE6-6D55-4E6C-B22C-F14CB0256141}" type="presParOf" srcId="{2C14CEF4-08A5-4631-A780-9731FB38097F}" destId="{E60F3D01-434C-4E4E-86BE-C76E2FB3F9F9}" srcOrd="2" destOrd="0" presId="urn:microsoft.com/office/officeart/2005/8/layout/pList2"/>
    <dgm:cxn modelId="{B1A02334-8194-4F58-B2EF-2A782B5C2C01}" type="presParOf" srcId="{E60F3D01-434C-4E4E-86BE-C76E2FB3F9F9}" destId="{9376EF03-BD8D-4A58-BCA1-27139F74091E}" srcOrd="0" destOrd="0" presId="urn:microsoft.com/office/officeart/2005/8/layout/pList2"/>
    <dgm:cxn modelId="{D4F8CC42-8F04-4192-8B31-E15B245A74C9}" type="presParOf" srcId="{E60F3D01-434C-4E4E-86BE-C76E2FB3F9F9}" destId="{81F32909-E606-4256-9FDC-CE8FBBC7B425}" srcOrd="1" destOrd="0" presId="urn:microsoft.com/office/officeart/2005/8/layout/pList2"/>
    <dgm:cxn modelId="{83E4D50A-F1FA-46A3-BE92-AF3E79AE923E}" type="presParOf" srcId="{E60F3D01-434C-4E4E-86BE-C76E2FB3F9F9}" destId="{CD18A507-97F2-4984-A400-6AB200F38E7C}" srcOrd="2" destOrd="0" presId="urn:microsoft.com/office/officeart/2005/8/layout/pList2"/>
    <dgm:cxn modelId="{C8659406-DF38-49E7-AAE1-B80E463CAA56}" type="presParOf" srcId="{2C14CEF4-08A5-4631-A780-9731FB38097F}" destId="{BD2FC243-7C70-40D9-B49B-0477ABDAAF40}" srcOrd="3" destOrd="0" presId="urn:microsoft.com/office/officeart/2005/8/layout/pList2"/>
    <dgm:cxn modelId="{3136EE4D-05E3-4AC0-A8DC-B8A34EE25480}" type="presParOf" srcId="{2C14CEF4-08A5-4631-A780-9731FB38097F}" destId="{80F218E2-5D48-4616-A043-56D22D2609CB}" srcOrd="4" destOrd="0" presId="urn:microsoft.com/office/officeart/2005/8/layout/pList2"/>
    <dgm:cxn modelId="{D9C2C5AA-3ED3-4CF6-829A-F66B7C51A129}" type="presParOf" srcId="{80F218E2-5D48-4616-A043-56D22D2609CB}" destId="{A19A5CDB-BDFB-413A-8CA2-744F25B56D28}" srcOrd="0" destOrd="0" presId="urn:microsoft.com/office/officeart/2005/8/layout/pList2"/>
    <dgm:cxn modelId="{689333EB-FE6F-4B18-8697-BA22AE034FD0}" type="presParOf" srcId="{80F218E2-5D48-4616-A043-56D22D2609CB}" destId="{5B0AB1DE-E077-4E85-8E3B-D8E51BD69EE3}" srcOrd="1" destOrd="0" presId="urn:microsoft.com/office/officeart/2005/8/layout/pList2"/>
    <dgm:cxn modelId="{2A866A7D-5C01-4E80-9AD2-E7B0E12FA8C9}" type="presParOf" srcId="{80F218E2-5D48-4616-A043-56D22D2609CB}" destId="{2049A7E2-D994-4E02-94C9-D381B126675E}" srcOrd="2" destOrd="0" presId="urn:microsoft.com/office/officeart/2005/8/layout/pList2"/>
    <dgm:cxn modelId="{E21C7DAA-1CF7-44D7-9E3D-7BFC6CC82A51}" type="presParOf" srcId="{2C14CEF4-08A5-4631-A780-9731FB38097F}" destId="{605E3E61-F9C2-4A65-8427-701E8614AAF0}" srcOrd="5" destOrd="0" presId="urn:microsoft.com/office/officeart/2005/8/layout/pList2"/>
    <dgm:cxn modelId="{9E77BD2E-22A3-4221-B675-14C9A0AB2E4E}" type="presParOf" srcId="{2C14CEF4-08A5-4631-A780-9731FB38097F}" destId="{1429EC78-FD81-4142-8DA9-7CA8C7EA6D73}" srcOrd="6" destOrd="0" presId="urn:microsoft.com/office/officeart/2005/8/layout/pList2"/>
    <dgm:cxn modelId="{BED03CB3-28F3-45C4-B563-9B1D4F2D87F4}" type="presParOf" srcId="{1429EC78-FD81-4142-8DA9-7CA8C7EA6D73}" destId="{1E5F21A3-27AF-4E7A-A253-24E3C5185C99}" srcOrd="0" destOrd="0" presId="urn:microsoft.com/office/officeart/2005/8/layout/pList2"/>
    <dgm:cxn modelId="{6E47A85E-E7E8-4E9F-8BC9-A3E3D76F9021}" type="presParOf" srcId="{1429EC78-FD81-4142-8DA9-7CA8C7EA6D73}" destId="{1B06F375-D3E1-4018-8585-15AE34F73C33}" srcOrd="1" destOrd="0" presId="urn:microsoft.com/office/officeart/2005/8/layout/pList2"/>
    <dgm:cxn modelId="{03C97841-FA41-46B6-98A6-CC7E791D2CE4}" type="presParOf" srcId="{1429EC78-FD81-4142-8DA9-7CA8C7EA6D73}" destId="{7F468DC3-DF45-4F4E-B1FB-50ACAF78A814}" srcOrd="2" destOrd="0" presId="urn:microsoft.com/office/officeart/2005/8/layout/pList2"/>
    <dgm:cxn modelId="{716B4944-AE34-45AD-895F-D5426A3CACF1}" type="presParOf" srcId="{2C14CEF4-08A5-4631-A780-9731FB38097F}" destId="{3B20519C-FDED-492B-AD13-A6A129CC46C3}" srcOrd="7" destOrd="0" presId="urn:microsoft.com/office/officeart/2005/8/layout/pList2"/>
    <dgm:cxn modelId="{6A720FE6-7C1B-40B2-83F5-98B2467244BD}" type="presParOf" srcId="{2C14CEF4-08A5-4631-A780-9731FB38097F}" destId="{BB72987E-30B6-4C25-9DB4-7BB16F085212}" srcOrd="8" destOrd="0" presId="urn:microsoft.com/office/officeart/2005/8/layout/pList2"/>
    <dgm:cxn modelId="{D1EB735E-E146-425D-A27F-89F44E016BBC}" type="presParOf" srcId="{BB72987E-30B6-4C25-9DB4-7BB16F085212}" destId="{65A05438-05D8-4ABA-B8F9-1A2EA46EFB8F}" srcOrd="0" destOrd="0" presId="urn:microsoft.com/office/officeart/2005/8/layout/pList2"/>
    <dgm:cxn modelId="{F5090DC2-FDBF-4404-BDB0-F5F3E65EA69A}" type="presParOf" srcId="{BB72987E-30B6-4C25-9DB4-7BB16F085212}" destId="{41EDE431-E196-4ED2-A480-64146024F8A0}" srcOrd="1" destOrd="0" presId="urn:microsoft.com/office/officeart/2005/8/layout/pList2"/>
    <dgm:cxn modelId="{C7CEC853-AA80-4D05-B794-C2728E3257F5}" type="presParOf" srcId="{BB72987E-30B6-4C25-9DB4-7BB16F085212}" destId="{3F37FE43-79A7-47F0-8B3B-EDA63E96CA61}" srcOrd="2" destOrd="0" presId="urn:microsoft.com/office/officeart/2005/8/layout/pList2"/>
    <dgm:cxn modelId="{01370F5F-6AAF-43AE-B033-BAAD468FFD88}" type="presParOf" srcId="{2C14CEF4-08A5-4631-A780-9731FB38097F}" destId="{E401E808-C81D-43A7-BE66-A332C5E5E15F}" srcOrd="9" destOrd="0" presId="urn:microsoft.com/office/officeart/2005/8/layout/pList2"/>
    <dgm:cxn modelId="{3305947A-FAF7-44BF-BB13-6F368567E521}" type="presParOf" srcId="{2C14CEF4-08A5-4631-A780-9731FB38097F}" destId="{556C8544-E6F0-4826-B534-CA320F324DCD}" srcOrd="10" destOrd="0" presId="urn:microsoft.com/office/officeart/2005/8/layout/pList2"/>
    <dgm:cxn modelId="{89DFDCA0-0C4B-47FA-A763-5F79BAF18A95}" type="presParOf" srcId="{556C8544-E6F0-4826-B534-CA320F324DCD}" destId="{8B18AA12-2E35-402F-A75E-38A643DE4C40}" srcOrd="0" destOrd="0" presId="urn:microsoft.com/office/officeart/2005/8/layout/pList2"/>
    <dgm:cxn modelId="{5A9DCB4C-39BB-47E7-B39C-DDC3A9941A06}" type="presParOf" srcId="{556C8544-E6F0-4826-B534-CA320F324DCD}" destId="{BFED078E-AED3-4CA8-836B-902BF3907C2E}" srcOrd="1" destOrd="0" presId="urn:microsoft.com/office/officeart/2005/8/layout/pList2"/>
    <dgm:cxn modelId="{84EF1E5C-B28A-4A55-B3D4-DB2B4B8E64A2}" type="presParOf" srcId="{556C8544-E6F0-4826-B534-CA320F324DCD}" destId="{5CF923D6-9595-4F90-AB1F-92411444C993}" srcOrd="2" destOrd="0" presId="urn:microsoft.com/office/officeart/2005/8/layout/pList2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FB397-AD0F-4739-A560-EC37CF529D62}">
      <dsp:nvSpPr>
        <dsp:cNvPr id="0" name=""/>
        <dsp:cNvSpPr/>
      </dsp:nvSpPr>
      <dsp:spPr>
        <a:xfrm>
          <a:off x="5113374" y="2400300"/>
          <a:ext cx="2057400" cy="2057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r-Cyrl-R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3808" y="2500734"/>
        <a:ext cx="1856532" cy="1856532"/>
      </dsp:txXfrm>
    </dsp:sp>
    <dsp:sp modelId="{383281D5-53D8-4583-BF0C-D918B35F7B20}">
      <dsp:nvSpPr>
        <dsp:cNvPr id="0" name=""/>
        <dsp:cNvSpPr/>
      </dsp:nvSpPr>
      <dsp:spPr>
        <a:xfrm rot="16200000">
          <a:off x="5631448" y="1889673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3A257-895C-4E32-AABD-D361361D6771}">
      <dsp:nvSpPr>
        <dsp:cNvPr id="0" name=""/>
        <dsp:cNvSpPr/>
      </dsp:nvSpPr>
      <dsp:spPr>
        <a:xfrm>
          <a:off x="5452845" y="589"/>
          <a:ext cx="1378458" cy="1378458"/>
        </a:xfrm>
        <a:prstGeom prst="roundRect">
          <a:avLst/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Цвијети </a:t>
          </a:r>
          <a:endParaRPr lang="sr-Cyrl-RS" sz="2400" b="1" kern="1200" dirty="0"/>
        </a:p>
      </dsp:txBody>
      <dsp:txXfrm>
        <a:off x="5520136" y="67880"/>
        <a:ext cx="1243876" cy="1243876"/>
      </dsp:txXfrm>
    </dsp:sp>
    <dsp:sp modelId="{F554FEB8-BBF9-4F45-8185-7F03B2831222}">
      <dsp:nvSpPr>
        <dsp:cNvPr id="0" name=""/>
        <dsp:cNvSpPr/>
      </dsp:nvSpPr>
      <dsp:spPr>
        <a:xfrm rot="19605834">
          <a:off x="7109031" y="2548036"/>
          <a:ext cx="7548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89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4B3FC-C35E-45A2-B68D-AC29F0E0E49D}">
      <dsp:nvSpPr>
        <dsp:cNvPr id="0" name=""/>
        <dsp:cNvSpPr/>
      </dsp:nvSpPr>
      <dsp:spPr>
        <a:xfrm>
          <a:off x="7802181" y="1083771"/>
          <a:ext cx="1734100" cy="1378458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Вазнесење</a:t>
          </a:r>
          <a:r>
            <a:rPr lang="sr-Cyrl-R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R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Господње или Спасовдан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40. </a:t>
          </a:r>
          <a:r>
            <a:rPr lang="sr-Cyrl-RS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дан </a:t>
          </a:r>
          <a:r>
            <a:rPr lang="sr-Cyrl-R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од Васкрса </a:t>
          </a:r>
          <a:endParaRPr lang="sr-Cyrl-RS" sz="1600" b="1" kern="1200" dirty="0"/>
        </a:p>
      </dsp:txBody>
      <dsp:txXfrm>
        <a:off x="7869472" y="1151062"/>
        <a:ext cx="1599518" cy="1243876"/>
      </dsp:txXfrm>
    </dsp:sp>
    <dsp:sp modelId="{2AE01BBF-4D69-460C-A7A6-53F3207E9071}">
      <dsp:nvSpPr>
        <dsp:cNvPr id="0" name=""/>
        <dsp:cNvSpPr/>
      </dsp:nvSpPr>
      <dsp:spPr>
        <a:xfrm rot="2028420">
          <a:off x="7100964" y="4347559"/>
          <a:ext cx="8257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5753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866FD-7096-4097-885D-90AE3557365E}">
      <dsp:nvSpPr>
        <dsp:cNvPr id="0" name=""/>
        <dsp:cNvSpPr/>
      </dsp:nvSpPr>
      <dsp:spPr>
        <a:xfrm>
          <a:off x="7856906" y="4436414"/>
          <a:ext cx="1637828" cy="1378458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Духови</a:t>
          </a: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sr-Cyrl-R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Тројице или </a:t>
          </a:r>
          <a:r>
            <a:rPr lang="sr-Cyrl-RS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Педесетница</a:t>
          </a:r>
          <a:endParaRPr lang="sr-Cyrl-R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50. дан од Васкрса </a:t>
          </a:r>
        </a:p>
      </dsp:txBody>
      <dsp:txXfrm>
        <a:off x="7924197" y="4503705"/>
        <a:ext cx="1503246" cy="1243876"/>
      </dsp:txXfrm>
    </dsp:sp>
    <dsp:sp modelId="{893D456E-62C2-4FC8-8547-864826BB377F}">
      <dsp:nvSpPr>
        <dsp:cNvPr id="0" name=""/>
        <dsp:cNvSpPr/>
      </dsp:nvSpPr>
      <dsp:spPr>
        <a:xfrm rot="5400000">
          <a:off x="5631448" y="4968326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57D2F-EE62-4244-80AD-E5D92A83FFBE}">
      <dsp:nvSpPr>
        <dsp:cNvPr id="0" name=""/>
        <dsp:cNvSpPr/>
      </dsp:nvSpPr>
      <dsp:spPr>
        <a:xfrm>
          <a:off x="5452845" y="5478952"/>
          <a:ext cx="1378458" cy="1378458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Божић</a:t>
          </a:r>
        </a:p>
      </dsp:txBody>
      <dsp:txXfrm>
        <a:off x="5520136" y="5546243"/>
        <a:ext cx="1243876" cy="1243876"/>
      </dsp:txXfrm>
    </dsp:sp>
    <dsp:sp modelId="{ADB67802-75E1-4E55-88FD-A64C199DDD79}">
      <dsp:nvSpPr>
        <dsp:cNvPr id="0" name=""/>
        <dsp:cNvSpPr/>
      </dsp:nvSpPr>
      <dsp:spPr>
        <a:xfrm rot="8847486">
          <a:off x="4405437" y="4292038"/>
          <a:ext cx="7682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245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71069-9E13-4AD5-ADB0-D255ECABE793}">
      <dsp:nvSpPr>
        <dsp:cNvPr id="0" name=""/>
        <dsp:cNvSpPr/>
      </dsp:nvSpPr>
      <dsp:spPr>
        <a:xfrm>
          <a:off x="2670579" y="4382181"/>
          <a:ext cx="1795165" cy="1378458"/>
        </a:xfrm>
        <a:prstGeom prst="roundRect">
          <a:avLst/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Богојављење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19. јануар</a:t>
          </a:r>
        </a:p>
      </dsp:txBody>
      <dsp:txXfrm>
        <a:off x="2737870" y="4449472"/>
        <a:ext cx="1660583" cy="1243876"/>
      </dsp:txXfrm>
    </dsp:sp>
    <dsp:sp modelId="{C59D77A6-6548-4CEA-BA8C-6A5267CC8126}">
      <dsp:nvSpPr>
        <dsp:cNvPr id="0" name=""/>
        <dsp:cNvSpPr/>
      </dsp:nvSpPr>
      <dsp:spPr>
        <a:xfrm rot="12678588">
          <a:off x="4417236" y="2608214"/>
          <a:ext cx="7508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080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26E24-C995-4AC1-916D-B2B978F8228B}">
      <dsp:nvSpPr>
        <dsp:cNvPr id="0" name=""/>
        <dsp:cNvSpPr/>
      </dsp:nvSpPr>
      <dsp:spPr>
        <a:xfrm>
          <a:off x="2553506" y="1140473"/>
          <a:ext cx="1918399" cy="1378458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Преображење 19. август</a:t>
          </a:r>
        </a:p>
      </dsp:txBody>
      <dsp:txXfrm>
        <a:off x="2620797" y="1207764"/>
        <a:ext cx="1783817" cy="1243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469D4-1948-4291-BC6C-B51EE4C0F67B}">
      <dsp:nvSpPr>
        <dsp:cNvPr id="0" name=""/>
        <dsp:cNvSpPr/>
      </dsp:nvSpPr>
      <dsp:spPr>
        <a:xfrm>
          <a:off x="0" y="0"/>
          <a:ext cx="12192000" cy="30861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ED7286-51A4-48FB-BDE5-6998B64ABAA3}">
      <dsp:nvSpPr>
        <dsp:cNvPr id="0" name=""/>
        <dsp:cNvSpPr/>
      </dsp:nvSpPr>
      <dsp:spPr>
        <a:xfrm>
          <a:off x="349390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B51DE9E-CA4D-4183-B354-6A881D001A09}">
      <dsp:nvSpPr>
        <dsp:cNvPr id="0" name=""/>
        <dsp:cNvSpPr/>
      </dsp:nvSpPr>
      <dsp:spPr>
        <a:xfrm rot="10800000">
          <a:off x="367158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Мала Госпојина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21. септембар</a:t>
          </a:r>
        </a:p>
      </dsp:txBody>
      <dsp:txXfrm rot="10800000">
        <a:off x="421368" y="3086099"/>
        <a:ext cx="1654300" cy="3717690"/>
      </dsp:txXfrm>
    </dsp:sp>
    <dsp:sp modelId="{CD18A507-97F2-4984-A400-6AB200F38E7C}">
      <dsp:nvSpPr>
        <dsp:cNvPr id="0" name=""/>
        <dsp:cNvSpPr/>
      </dsp:nvSpPr>
      <dsp:spPr>
        <a:xfrm>
          <a:off x="2306151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376EF03-BD8D-4A58-BCA1-27139F74091E}">
      <dsp:nvSpPr>
        <dsp:cNvPr id="0" name=""/>
        <dsp:cNvSpPr/>
      </dsp:nvSpPr>
      <dsp:spPr>
        <a:xfrm rot="10800000">
          <a:off x="2306151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Ваведење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децембар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500" kern="1200" dirty="0"/>
        </a:p>
      </dsp:txBody>
      <dsp:txXfrm rot="10800000">
        <a:off x="2360361" y="3086099"/>
        <a:ext cx="1654300" cy="3717690"/>
      </dsp:txXfrm>
    </dsp:sp>
    <dsp:sp modelId="{2049A7E2-D994-4E02-94C9-D381B126675E}">
      <dsp:nvSpPr>
        <dsp:cNvPr id="0" name=""/>
        <dsp:cNvSpPr/>
      </dsp:nvSpPr>
      <dsp:spPr>
        <a:xfrm>
          <a:off x="4245143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19A5CDB-BDFB-413A-8CA2-744F25B56D28}">
      <dsp:nvSpPr>
        <dsp:cNvPr id="0" name=""/>
        <dsp:cNvSpPr/>
      </dsp:nvSpPr>
      <dsp:spPr>
        <a:xfrm rot="10800000">
          <a:off x="4245143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Сабор Пресвете Богородице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8. јануар</a:t>
          </a:r>
        </a:p>
      </dsp:txBody>
      <dsp:txXfrm rot="10800000">
        <a:off x="4299353" y="3086099"/>
        <a:ext cx="1654300" cy="3717690"/>
      </dsp:txXfrm>
    </dsp:sp>
    <dsp:sp modelId="{7F468DC3-DF45-4F4E-B1FB-50ACAF78A814}">
      <dsp:nvSpPr>
        <dsp:cNvPr id="0" name=""/>
        <dsp:cNvSpPr/>
      </dsp:nvSpPr>
      <dsp:spPr>
        <a:xfrm>
          <a:off x="6175251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5F21A3-27AF-4E7A-A253-24E3C5185C99}">
      <dsp:nvSpPr>
        <dsp:cNvPr id="0" name=""/>
        <dsp:cNvSpPr/>
      </dsp:nvSpPr>
      <dsp:spPr>
        <a:xfrm rot="10800000">
          <a:off x="6184136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Сретење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15. фебруар</a:t>
          </a:r>
        </a:p>
      </dsp:txBody>
      <dsp:txXfrm rot="10800000">
        <a:off x="6238346" y="3086099"/>
        <a:ext cx="1654300" cy="3717690"/>
      </dsp:txXfrm>
    </dsp:sp>
    <dsp:sp modelId="{3F37FE43-79A7-47F0-8B3B-EDA63E96CA61}">
      <dsp:nvSpPr>
        <dsp:cNvPr id="0" name=""/>
        <dsp:cNvSpPr/>
      </dsp:nvSpPr>
      <dsp:spPr>
        <a:xfrm>
          <a:off x="8114191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5A05438-05D8-4ABA-B8F9-1A2EA46EFB8F}">
      <dsp:nvSpPr>
        <dsp:cNvPr id="0" name=""/>
        <dsp:cNvSpPr/>
      </dsp:nvSpPr>
      <dsp:spPr>
        <a:xfrm rot="10800000">
          <a:off x="8123128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Благовијести</a:t>
          </a:r>
          <a:endParaRPr lang="sr-Cyrl-R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7. април</a:t>
          </a:r>
        </a:p>
      </dsp:txBody>
      <dsp:txXfrm rot="10800000">
        <a:off x="8177338" y="3086099"/>
        <a:ext cx="1654300" cy="3717690"/>
      </dsp:txXfrm>
    </dsp:sp>
    <dsp:sp modelId="{5CF923D6-9595-4F90-AB1F-92411444C993}">
      <dsp:nvSpPr>
        <dsp:cNvPr id="0" name=""/>
        <dsp:cNvSpPr/>
      </dsp:nvSpPr>
      <dsp:spPr>
        <a:xfrm>
          <a:off x="10088755" y="779330"/>
          <a:ext cx="1762720" cy="2263140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18AA12-2E35-402F-A75E-38A643DE4C40}">
      <dsp:nvSpPr>
        <dsp:cNvPr id="0" name=""/>
        <dsp:cNvSpPr/>
      </dsp:nvSpPr>
      <dsp:spPr>
        <a:xfrm rot="10800000">
          <a:off x="10062120" y="3086099"/>
          <a:ext cx="1762720" cy="37719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Велика Госпојина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28. август</a:t>
          </a:r>
        </a:p>
      </dsp:txBody>
      <dsp:txXfrm rot="10800000">
        <a:off x="10116330" y="3086099"/>
        <a:ext cx="1654300" cy="3717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3470EBB0-1FF5-4D3B-B009-A362E9BAB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="" xmlns:a16="http://schemas.microsoft.com/office/drawing/2014/main" id="{22CAA92F-7497-4EEF-B527-D795C968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89F0F319-4128-4D08-A312-62AB3956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E7ADF1AB-942A-4038-832A-F97AD22E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DB6827C0-96F8-4A1B-8E42-1AECAD29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6873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9D6B719B-B2BC-4C29-87C1-398EF63F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="" xmlns:a16="http://schemas.microsoft.com/office/drawing/2014/main" id="{7D9A19BC-44BE-45C5-9B3C-756A951DA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A36F448A-B98B-4E9F-B191-6537450C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0696003F-E23D-47BF-9DD9-63816C8E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9A3C408E-CB2D-4367-AAFD-37D44555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497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="" xmlns:a16="http://schemas.microsoft.com/office/drawing/2014/main" id="{4F460458-8B91-4E50-A199-5778061D5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>
            <a:extLst>
              <a:ext uri="{FF2B5EF4-FFF2-40B4-BE49-F238E27FC236}">
                <a16:creationId xmlns="" xmlns:a16="http://schemas.microsoft.com/office/drawing/2014/main" id="{B28E1704-E629-4452-BBDA-62D44881E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29F6C93E-24E4-4CDB-BBB6-0BB8F875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8383EA4D-A535-4E5A-B3DB-97213D5F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BB0FB133-6B30-459F-82EB-F90040BB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8535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63C76587-9406-4B1F-A0BB-AEDA1A6A9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6B33A5DB-B1D3-4B78-80B0-F8FBD730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0DCCE8CB-95D9-44D1-9EA9-1070B49A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3799CADA-A416-46CC-903F-9C744E28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9094ABCF-A8ED-4EE7-B276-B6D55C4E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8717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90B11E8D-50D9-42D3-BBC8-546D91D3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="" xmlns:a16="http://schemas.microsoft.com/office/drawing/2014/main" id="{A3A86764-2134-4421-A642-24654986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B9188F78-A215-4795-925C-829A8D179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5D9EB575-DEA2-4648-8618-7F9F4DE2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48CD37FD-9E83-4DD5-A44F-BD368275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83165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AE2C08C8-AC2D-4D4F-A262-F36AD9393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DD5FD08E-BCF2-485A-B8C7-5F6399675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FDA946ED-BEC4-4485-8DB3-40771EF0B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="" xmlns:a16="http://schemas.microsoft.com/office/drawing/2014/main" id="{ACB80CAA-4BA7-41C5-808A-C89626FB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="" xmlns:a16="http://schemas.microsoft.com/office/drawing/2014/main" id="{31BA6349-2140-46AE-80E6-C955A125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="" xmlns:a16="http://schemas.microsoft.com/office/drawing/2014/main" id="{2BC1E09C-83ED-4DA0-8B78-DE4E97A8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420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7BEBE63-C287-4C15-AAED-9373D2A0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="" xmlns:a16="http://schemas.microsoft.com/office/drawing/2014/main" id="{193CA56B-BF22-4EE4-AD21-63C4CDFA3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11860253-D525-494E-A566-71D4CDB86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>
            <a:extLst>
              <a:ext uri="{FF2B5EF4-FFF2-40B4-BE49-F238E27FC236}">
                <a16:creationId xmlns="" xmlns:a16="http://schemas.microsoft.com/office/drawing/2014/main" id="{0DD1A338-076C-4164-AC22-782F360FE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>
            <a:extLst>
              <a:ext uri="{FF2B5EF4-FFF2-40B4-BE49-F238E27FC236}">
                <a16:creationId xmlns="" xmlns:a16="http://schemas.microsoft.com/office/drawing/2014/main" id="{2E1F1568-0769-4317-8C66-B64D1CFBC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="" xmlns:a16="http://schemas.microsoft.com/office/drawing/2014/main" id="{EC8D660A-F268-4D51-8849-D575999B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="" xmlns:a16="http://schemas.microsoft.com/office/drawing/2014/main" id="{1CA7C534-1FAC-4909-9363-78E50CEB3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>
            <a:extLst>
              <a:ext uri="{FF2B5EF4-FFF2-40B4-BE49-F238E27FC236}">
                <a16:creationId xmlns="" xmlns:a16="http://schemas.microsoft.com/office/drawing/2014/main" id="{FA2F12C7-B618-4439-846B-514F0737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9546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B7537D73-F676-41A1-97AB-22ACA2DB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датум 2">
            <a:extLst>
              <a:ext uri="{FF2B5EF4-FFF2-40B4-BE49-F238E27FC236}">
                <a16:creationId xmlns="" xmlns:a16="http://schemas.microsoft.com/office/drawing/2014/main" id="{7AD1F495-D8D1-4DC9-82FE-95DE7914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4" name="Чувар места за подножје 3">
            <a:extLst>
              <a:ext uri="{FF2B5EF4-FFF2-40B4-BE49-F238E27FC236}">
                <a16:creationId xmlns="" xmlns:a16="http://schemas.microsoft.com/office/drawing/2014/main" id="{B65867E0-EA0D-4754-9116-8FF19ADA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>
            <a:extLst>
              <a:ext uri="{FF2B5EF4-FFF2-40B4-BE49-F238E27FC236}">
                <a16:creationId xmlns="" xmlns:a16="http://schemas.microsoft.com/office/drawing/2014/main" id="{21C22BEF-93F8-4452-B3F8-EA365A66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5020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="" xmlns:a16="http://schemas.microsoft.com/office/drawing/2014/main" id="{8CF21B1C-EFFD-4FAF-BAB7-B8432976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="" xmlns:a16="http://schemas.microsoft.com/office/drawing/2014/main" id="{B084DFCB-1D0D-43F6-BFE4-6528CDC1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>
            <a:extLst>
              <a:ext uri="{FF2B5EF4-FFF2-40B4-BE49-F238E27FC236}">
                <a16:creationId xmlns="" xmlns:a16="http://schemas.microsoft.com/office/drawing/2014/main" id="{739B5407-99D9-46DF-A731-D174EFB6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2921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08FE383E-AC82-416E-B94A-8A17907F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E51FF545-EF16-4CDD-A1C2-54A8E3A78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="" xmlns:a16="http://schemas.microsoft.com/office/drawing/2014/main" id="{5A0EE345-8877-4EF2-B68B-E6AD5A692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="" xmlns:a16="http://schemas.microsoft.com/office/drawing/2014/main" id="{BB1F2F63-FB72-46F6-9DC2-CF1EB940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="" xmlns:a16="http://schemas.microsoft.com/office/drawing/2014/main" id="{E0CFE185-C8F5-4114-B320-B65921A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="" xmlns:a16="http://schemas.microsoft.com/office/drawing/2014/main" id="{2BA6721F-3606-45BF-A31F-2AEA655B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4598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FBCF86CE-2ABA-4E2D-9374-00D24E062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>
            <a:extLst>
              <a:ext uri="{FF2B5EF4-FFF2-40B4-BE49-F238E27FC236}">
                <a16:creationId xmlns="" xmlns:a16="http://schemas.microsoft.com/office/drawing/2014/main" id="{E465D798-A81D-476E-851D-F156C8853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>
            <a:extLst>
              <a:ext uri="{FF2B5EF4-FFF2-40B4-BE49-F238E27FC236}">
                <a16:creationId xmlns="" xmlns:a16="http://schemas.microsoft.com/office/drawing/2014/main" id="{65AF20A2-E036-44F1-9683-8FE285741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Чувар места за датум 4">
            <a:extLst>
              <a:ext uri="{FF2B5EF4-FFF2-40B4-BE49-F238E27FC236}">
                <a16:creationId xmlns="" xmlns:a16="http://schemas.microsoft.com/office/drawing/2014/main" id="{ED1D570D-B966-463D-B180-6F1A89B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6" name="Чувар места за подножје 5">
            <a:extLst>
              <a:ext uri="{FF2B5EF4-FFF2-40B4-BE49-F238E27FC236}">
                <a16:creationId xmlns="" xmlns:a16="http://schemas.microsoft.com/office/drawing/2014/main" id="{7D0123EC-8722-4BB6-9C2A-B12DFE9B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>
            <a:extLst>
              <a:ext uri="{FF2B5EF4-FFF2-40B4-BE49-F238E27FC236}">
                <a16:creationId xmlns="" xmlns:a16="http://schemas.microsoft.com/office/drawing/2014/main" id="{AB5B6F23-CE71-440D-A83B-7EAA90D0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1714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>
            <a:extLst>
              <a:ext uri="{FF2B5EF4-FFF2-40B4-BE49-F238E27FC236}">
                <a16:creationId xmlns="" xmlns:a16="http://schemas.microsoft.com/office/drawing/2014/main" id="{6D966BB4-F784-4FBB-B577-312CFAC4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>
            <a:extLst>
              <a:ext uri="{FF2B5EF4-FFF2-40B4-BE49-F238E27FC236}">
                <a16:creationId xmlns="" xmlns:a16="http://schemas.microsoft.com/office/drawing/2014/main" id="{127DB077-2568-4977-B5FD-9B4B04138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="" xmlns:a16="http://schemas.microsoft.com/office/drawing/2014/main" id="{A0BBFCED-FB39-4D26-861A-777731EEE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DBB8-B35E-4F8A-9E0E-D27FD68434B1}" type="datetimeFigureOut">
              <a:rPr lang="sr-Cyrl-RS" smtClean="0"/>
              <a:t>23.12.2020.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="" xmlns:a16="http://schemas.microsoft.com/office/drawing/2014/main" id="{68404961-7334-4E36-A4A8-A3DC3CE74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>
            <a:extLst>
              <a:ext uri="{FF2B5EF4-FFF2-40B4-BE49-F238E27FC236}">
                <a16:creationId xmlns="" xmlns:a16="http://schemas.microsoft.com/office/drawing/2014/main" id="{3C6ACF21-5642-45BA-998B-08CAB0CB5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5522-29CE-4B04-A9C1-718115003A39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0109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13" Type="http://schemas.openxmlformats.org/officeDocument/2006/relationships/image" Target="../media/image8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12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image" Target="../media/image6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image" Target="../media/image13.jp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2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5E57D7CE-8D0B-4710-9C22-A48634E92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5912528" cy="6857999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ПРАВОСЛАВНА ВЈЕРОНАУКА      за 5. разред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 и утврђивање</a:t>
            </a:r>
            <a:endParaRPr lang="sr-Cyrl-R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Господњи празници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Богородичини празници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Празници светитеља и светих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Васкрсење Христово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Чувар места за садржај 17">
            <a:extLst>
              <a:ext uri="{FF2B5EF4-FFF2-40B4-BE49-F238E27FC236}">
                <a16:creationId xmlns="" xmlns:a16="http://schemas.microsoft.com/office/drawing/2014/main" id="{43AA831F-133E-4CF1-8705-E0FB8D7C0D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528" y="0"/>
            <a:ext cx="6279471" cy="6858000"/>
          </a:xfrm>
        </p:spPr>
      </p:pic>
    </p:spTree>
    <p:extLst>
      <p:ext uri="{BB962C8B-B14F-4D97-AF65-F5344CB8AC3E}">
        <p14:creationId xmlns:p14="http://schemas.microsoft.com/office/powerpoint/2010/main" val="132062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јаграм 14">
            <a:extLst>
              <a:ext uri="{FF2B5EF4-FFF2-40B4-BE49-F238E27FC236}">
                <a16:creationId xmlns="" xmlns:a16="http://schemas.microsoft.com/office/drawing/2014/main" id="{7B605001-55A7-4E4C-9BFD-51BA0239F1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7154162"/>
              </p:ext>
            </p:extLst>
          </p:nvPr>
        </p:nvGraphicFramePr>
        <p:xfrm>
          <a:off x="39756" y="19878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Оквир за текст 17">
            <a:extLst>
              <a:ext uri="{FF2B5EF4-FFF2-40B4-BE49-F238E27FC236}">
                <a16:creationId xmlns="" xmlns:a16="http://schemas.microsoft.com/office/drawing/2014/main" id="{67974F1A-B553-443F-8AFC-B9B0774FA20C}"/>
              </a:ext>
            </a:extLst>
          </p:cNvPr>
          <p:cNvSpPr txBox="1"/>
          <p:nvPr/>
        </p:nvSpPr>
        <p:spPr>
          <a:xfrm flipH="1">
            <a:off x="2629045" y="236839"/>
            <a:ext cx="689236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ГОСПОДЊИ                                       ПРАЗНИЦИ</a:t>
            </a:r>
          </a:p>
        </p:txBody>
      </p:sp>
      <p:pic>
        <p:nvPicPr>
          <p:cNvPr id="20" name="Слика 19">
            <a:extLst>
              <a:ext uri="{FF2B5EF4-FFF2-40B4-BE49-F238E27FC236}">
                <a16:creationId xmlns="" xmlns:a16="http://schemas.microsoft.com/office/drawing/2014/main" id="{DB43D0ED-0ECA-43B9-A7E8-925763D111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086" y="2348993"/>
            <a:ext cx="2769827" cy="2396854"/>
          </a:xfrm>
          <a:prstGeom prst="rect">
            <a:avLst/>
          </a:prstGeom>
        </p:spPr>
      </p:pic>
      <p:pic>
        <p:nvPicPr>
          <p:cNvPr id="22" name="Слика 21">
            <a:extLst>
              <a:ext uri="{FF2B5EF4-FFF2-40B4-BE49-F238E27FC236}">
                <a16:creationId xmlns="" xmlns:a16="http://schemas.microsoft.com/office/drawing/2014/main" id="{B42A9124-D086-4B18-9EA8-210129EA58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" y="319666"/>
            <a:ext cx="2628900" cy="2470212"/>
          </a:xfrm>
          <a:prstGeom prst="rect">
            <a:avLst/>
          </a:prstGeom>
        </p:spPr>
      </p:pic>
      <p:pic>
        <p:nvPicPr>
          <p:cNvPr id="24" name="Слика 23">
            <a:extLst>
              <a:ext uri="{FF2B5EF4-FFF2-40B4-BE49-F238E27FC236}">
                <a16:creationId xmlns="" xmlns:a16="http://schemas.microsoft.com/office/drawing/2014/main" id="{061ECF14-95B9-4A36-835B-F8FC9AD837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" y="3921064"/>
            <a:ext cx="2628900" cy="2885982"/>
          </a:xfrm>
          <a:prstGeom prst="rect">
            <a:avLst/>
          </a:prstGeom>
        </p:spPr>
      </p:pic>
      <p:pic>
        <p:nvPicPr>
          <p:cNvPr id="26" name="Слика 25">
            <a:extLst>
              <a:ext uri="{FF2B5EF4-FFF2-40B4-BE49-F238E27FC236}">
                <a16:creationId xmlns="" xmlns:a16="http://schemas.microsoft.com/office/drawing/2014/main" id="{B04C042B-BC8C-4D9D-9711-1A52567C40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226" y="346230"/>
            <a:ext cx="2552700" cy="2501281"/>
          </a:xfrm>
          <a:prstGeom prst="rect">
            <a:avLst/>
          </a:prstGeom>
        </p:spPr>
      </p:pic>
      <p:pic>
        <p:nvPicPr>
          <p:cNvPr id="30" name="Слика 29">
            <a:extLst>
              <a:ext uri="{FF2B5EF4-FFF2-40B4-BE49-F238E27FC236}">
                <a16:creationId xmlns="" xmlns:a16="http://schemas.microsoft.com/office/drawing/2014/main" id="{9462BE6D-E262-4E8E-BCEB-BF848D709B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086" y="0"/>
            <a:ext cx="2769830" cy="2112154"/>
          </a:xfrm>
          <a:prstGeom prst="rect">
            <a:avLst/>
          </a:prstGeom>
        </p:spPr>
      </p:pic>
      <p:sp>
        <p:nvSpPr>
          <p:cNvPr id="31" name="Оквир за текст 30">
            <a:extLst>
              <a:ext uri="{FF2B5EF4-FFF2-40B4-BE49-F238E27FC236}">
                <a16:creationId xmlns="" xmlns:a16="http://schemas.microsoft.com/office/drawing/2014/main" id="{04178C85-2277-40D9-9132-89524B49CDA7}"/>
              </a:ext>
            </a:extLst>
          </p:cNvPr>
          <p:cNvSpPr txBox="1"/>
          <p:nvPr/>
        </p:nvSpPr>
        <p:spPr>
          <a:xfrm>
            <a:off x="6428243" y="840325"/>
            <a:ext cx="12339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sr-Cyrl-R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Цвијети</a:t>
            </a:r>
          </a:p>
          <a:p>
            <a:pPr lvl="0">
              <a:buNone/>
            </a:pPr>
            <a:r>
              <a:rPr lang="sr-Cyrl-R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дана прије Васкрса </a:t>
            </a:r>
            <a:endParaRPr lang="sr-Cyrl-RS" sz="2000" b="1" dirty="0">
              <a:solidFill>
                <a:srgbClr val="FFFF00"/>
              </a:solidFill>
            </a:endParaRPr>
          </a:p>
        </p:txBody>
      </p:sp>
      <p:pic>
        <p:nvPicPr>
          <p:cNvPr id="35" name="Слика 34">
            <a:extLst>
              <a:ext uri="{FF2B5EF4-FFF2-40B4-BE49-F238E27FC236}">
                <a16:creationId xmlns="" xmlns:a16="http://schemas.microsoft.com/office/drawing/2014/main" id="{86539947-82E7-45FB-B2F1-999D0BF118F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084" y="4881253"/>
            <a:ext cx="2769830" cy="1976748"/>
          </a:xfrm>
          <a:prstGeom prst="rect">
            <a:avLst/>
          </a:prstGeom>
        </p:spPr>
      </p:pic>
      <p:sp>
        <p:nvSpPr>
          <p:cNvPr id="36" name="Оквир за текст 35">
            <a:extLst>
              <a:ext uri="{FF2B5EF4-FFF2-40B4-BE49-F238E27FC236}">
                <a16:creationId xmlns="" xmlns:a16="http://schemas.microsoft.com/office/drawing/2014/main" id="{5D8DDA93-4ACB-4461-8109-23E82213C364}"/>
              </a:ext>
            </a:extLst>
          </p:cNvPr>
          <p:cNvSpPr txBox="1"/>
          <p:nvPr/>
        </p:nvSpPr>
        <p:spPr>
          <a:xfrm flipH="1">
            <a:off x="5043326" y="6000075"/>
            <a:ext cx="1384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Божић</a:t>
            </a:r>
          </a:p>
          <a:p>
            <a:r>
              <a:rPr lang="sr-Cyrl-R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7.јануар</a:t>
            </a:r>
          </a:p>
        </p:txBody>
      </p:sp>
      <p:pic>
        <p:nvPicPr>
          <p:cNvPr id="38" name="Слика 37">
            <a:extLst>
              <a:ext uri="{FF2B5EF4-FFF2-40B4-BE49-F238E27FC236}">
                <a16:creationId xmlns="" xmlns:a16="http://schemas.microsoft.com/office/drawing/2014/main" id="{B1BB1CC3-F450-4D66-BB11-44D34ED57A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411" y="3912091"/>
            <a:ext cx="2552701" cy="2885982"/>
          </a:xfrm>
          <a:prstGeom prst="rect">
            <a:avLst/>
          </a:prstGeom>
        </p:spPr>
      </p:pic>
      <p:sp>
        <p:nvSpPr>
          <p:cNvPr id="39" name="Оквир за текст 38">
            <a:extLst>
              <a:ext uri="{FF2B5EF4-FFF2-40B4-BE49-F238E27FC236}">
                <a16:creationId xmlns="" xmlns:a16="http://schemas.microsoft.com/office/drawing/2014/main" id="{028A8AC1-F8F3-4EB3-99BB-26D3E4DE6733}"/>
              </a:ext>
            </a:extLst>
          </p:cNvPr>
          <p:cNvSpPr txBox="1"/>
          <p:nvPr/>
        </p:nvSpPr>
        <p:spPr>
          <a:xfrm>
            <a:off x="5043326" y="3180005"/>
            <a:ext cx="2631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sr-Cyrl-R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Васкрсење Христово</a:t>
            </a:r>
            <a:endParaRPr lang="sr-Cyrl-RS" sz="3200" b="1" dirty="0">
              <a:solidFill>
                <a:schemeClr val="bg1"/>
              </a:solidFill>
            </a:endParaRPr>
          </a:p>
        </p:txBody>
      </p:sp>
      <p:sp>
        <p:nvSpPr>
          <p:cNvPr id="3" name="Оквир за текст 2">
            <a:extLst>
              <a:ext uri="{FF2B5EF4-FFF2-40B4-BE49-F238E27FC236}">
                <a16:creationId xmlns="" xmlns:a16="http://schemas.microsoft.com/office/drawing/2014/main" id="{5F96F802-655C-46F7-A1AF-91C5530B4030}"/>
              </a:ext>
            </a:extLst>
          </p:cNvPr>
          <p:cNvSpPr txBox="1"/>
          <p:nvPr/>
        </p:nvSpPr>
        <p:spPr>
          <a:xfrm>
            <a:off x="39756" y="3180005"/>
            <a:ext cx="4558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 Е П О К Р Е Т Н И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="" xmlns:a16="http://schemas.microsoft.com/office/drawing/2014/main" id="{69E8ECCD-B813-47BC-B17C-A29CD1C9EEB7}"/>
              </a:ext>
            </a:extLst>
          </p:cNvPr>
          <p:cNvSpPr txBox="1"/>
          <p:nvPr/>
        </p:nvSpPr>
        <p:spPr>
          <a:xfrm>
            <a:off x="7662240" y="3180005"/>
            <a:ext cx="449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 П О К Р Е Т Н И</a:t>
            </a:r>
          </a:p>
        </p:txBody>
      </p:sp>
    </p:spTree>
    <p:extLst>
      <p:ext uri="{BB962C8B-B14F-4D97-AF65-F5344CB8AC3E}">
        <p14:creationId xmlns:p14="http://schemas.microsoft.com/office/powerpoint/2010/main" val="62636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437D14AB-3BA6-448B-88AF-18BFAD48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92" y="116550"/>
            <a:ext cx="3479307" cy="13255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БОГОРОДИЧИНИ ПРАЗНИЦИ</a:t>
            </a:r>
          </a:p>
        </p:txBody>
      </p:sp>
      <p:graphicFrame>
        <p:nvGraphicFramePr>
          <p:cNvPr id="5" name="Чувар места за садржај 4">
            <a:extLst>
              <a:ext uri="{FF2B5EF4-FFF2-40B4-BE49-F238E27FC236}">
                <a16:creationId xmlns="" xmlns:a16="http://schemas.microsoft.com/office/drawing/2014/main" id="{EF093F31-176D-4BC2-8363-35405561FBD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761929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Оквир за текст 9">
            <a:extLst>
              <a:ext uri="{FF2B5EF4-FFF2-40B4-BE49-F238E27FC236}">
                <a16:creationId xmlns="" xmlns:a16="http://schemas.microsoft.com/office/drawing/2014/main" id="{CFC2D65C-6149-4D4F-91D1-862CCF2B63E6}"/>
              </a:ext>
            </a:extLst>
          </p:cNvPr>
          <p:cNvSpPr txBox="1"/>
          <p:nvPr/>
        </p:nvSpPr>
        <p:spPr>
          <a:xfrm>
            <a:off x="270513" y="154071"/>
            <a:ext cx="467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БОГОРОДИЧИНИ ПРАЗНИЦИ</a:t>
            </a:r>
          </a:p>
        </p:txBody>
      </p:sp>
      <p:pic>
        <p:nvPicPr>
          <p:cNvPr id="7" name="Слика 6">
            <a:extLst>
              <a:ext uri="{FF2B5EF4-FFF2-40B4-BE49-F238E27FC236}">
                <a16:creationId xmlns="" xmlns:a16="http://schemas.microsoft.com/office/drawing/2014/main" id="{75F45641-4703-4DE5-9B5B-0A35DEB725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3" y="693013"/>
            <a:ext cx="1838325" cy="2400300"/>
          </a:xfrm>
          <a:prstGeom prst="rect">
            <a:avLst/>
          </a:prstGeom>
        </p:spPr>
      </p:pic>
      <p:pic>
        <p:nvPicPr>
          <p:cNvPr id="9" name="Слика 8">
            <a:extLst>
              <a:ext uri="{FF2B5EF4-FFF2-40B4-BE49-F238E27FC236}">
                <a16:creationId xmlns="" xmlns:a16="http://schemas.microsoft.com/office/drawing/2014/main" id="{A56729D0-B63A-480F-BCC0-43669A3314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749" y="693013"/>
            <a:ext cx="1776782" cy="2400300"/>
          </a:xfrm>
          <a:prstGeom prst="rect">
            <a:avLst/>
          </a:prstGeom>
        </p:spPr>
      </p:pic>
      <p:pic>
        <p:nvPicPr>
          <p:cNvPr id="12" name="Слика 11">
            <a:extLst>
              <a:ext uri="{FF2B5EF4-FFF2-40B4-BE49-F238E27FC236}">
                <a16:creationId xmlns="" xmlns:a16="http://schemas.microsoft.com/office/drawing/2014/main" id="{2658CE98-6A07-4B95-9B00-5414C21480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659" y="693013"/>
            <a:ext cx="1847850" cy="2415928"/>
          </a:xfrm>
          <a:prstGeom prst="rect">
            <a:avLst/>
          </a:prstGeom>
        </p:spPr>
      </p:pic>
      <p:pic>
        <p:nvPicPr>
          <p:cNvPr id="16" name="Слика 15">
            <a:extLst>
              <a:ext uri="{FF2B5EF4-FFF2-40B4-BE49-F238E27FC236}">
                <a16:creationId xmlns="" xmlns:a16="http://schemas.microsoft.com/office/drawing/2014/main" id="{9CF4BB2F-B427-46DC-9E3A-73297FBEE5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740" y="693012"/>
            <a:ext cx="1809750" cy="2474789"/>
          </a:xfrm>
          <a:prstGeom prst="rect">
            <a:avLst/>
          </a:prstGeom>
        </p:spPr>
      </p:pic>
      <p:pic>
        <p:nvPicPr>
          <p:cNvPr id="18" name="Слика 17">
            <a:extLst>
              <a:ext uri="{FF2B5EF4-FFF2-40B4-BE49-F238E27FC236}">
                <a16:creationId xmlns="" xmlns:a16="http://schemas.microsoft.com/office/drawing/2014/main" id="{238ABB20-2A30-4D30-8901-609E57F912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538" y="693012"/>
            <a:ext cx="1851081" cy="2400301"/>
          </a:xfrm>
          <a:prstGeom prst="rect">
            <a:avLst/>
          </a:prstGeom>
        </p:spPr>
      </p:pic>
      <p:pic>
        <p:nvPicPr>
          <p:cNvPr id="20" name="Слика 19">
            <a:extLst>
              <a:ext uri="{FF2B5EF4-FFF2-40B4-BE49-F238E27FC236}">
                <a16:creationId xmlns="" xmlns:a16="http://schemas.microsoft.com/office/drawing/2014/main" id="{BA9B9DF5-7242-459E-95B3-C5D31D05A59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35" y="693012"/>
            <a:ext cx="1807113" cy="240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6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358601A-77F6-4713-B95D-D128DC70D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41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ПРАЗНИЦИ СВЕТИТЕЉА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658BA3D6-7093-4A99-9A4C-61BB66289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95" y="830061"/>
            <a:ext cx="7681018" cy="6107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Ријеч </a:t>
            </a:r>
            <a:r>
              <a:rPr lang="sr-Cyrl-R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свети-светитељ 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 поријекло од 		</a:t>
            </a: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поријекло од ријечи 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свјетлост.</a:t>
            </a: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Људи који су се трудили да буду као 			Христос и да носе у себи Христа 				који је свјетлост, зову се </a:t>
            </a:r>
            <a:r>
              <a:rPr lang="sr-Cyrl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Први свети били су </a:t>
            </a:r>
            <a:r>
              <a:rPr lang="sr-Cyrl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апостоли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				</a:t>
            </a:r>
            <a:r>
              <a:rPr lang="sr-Cyrl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мученици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Један од најстаријих празника 				светих је Петровдан.</a:t>
            </a:r>
          </a:p>
          <a:p>
            <a:pPr marL="0" indent="0">
              <a:buNone/>
            </a:pP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Cyrl-R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Мученици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они који су убијени 				Христа ради. </a:t>
            </a:r>
          </a:p>
          <a:p>
            <a:pPr marL="0" indent="0">
              <a:buNone/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90268675-E6AE-47E0-A940-D325E1D06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9498" y="750162"/>
            <a:ext cx="3882501" cy="61078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Слика 8">
            <a:extLst>
              <a:ext uri="{FF2B5EF4-FFF2-40B4-BE49-F238E27FC236}">
                <a16:creationId xmlns="" xmlns:a16="http://schemas.microsoft.com/office/drawing/2014/main" id="{8952586D-8E79-46BE-88FB-5F8F2E445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3159"/>
            <a:ext cx="2991775" cy="6107837"/>
          </a:xfrm>
          <a:prstGeom prst="rect">
            <a:avLst/>
          </a:prstGeom>
        </p:spPr>
      </p:pic>
      <p:pic>
        <p:nvPicPr>
          <p:cNvPr id="15" name="Слика 14">
            <a:extLst>
              <a:ext uri="{FF2B5EF4-FFF2-40B4-BE49-F238E27FC236}">
                <a16:creationId xmlns="" xmlns:a16="http://schemas.microsoft.com/office/drawing/2014/main" id="{78100B23-1B05-4C1D-B319-CE322E4C1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513" y="867790"/>
            <a:ext cx="4111486" cy="610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4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BA88525F-9181-4F38-A462-D36E48914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489577" cy="68579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Свети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пророци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људи који су преносили                                         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Божју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вољу. 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 оци и учитељи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као Христос добри пастири: Св. Јован Златоусти, Св. Василије Велики, Св. Николај, Св. Сава Српски и други.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 преподобни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многи монаси који су се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завјетовали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дјевственост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сиромаштво и послушност (Св. Алимпије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Столпник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Св. Петка, Св. Симеон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Мироточиви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други).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празнујемо светитеље и свете Цркве, ми кроз њих увијек празнујемо Васкрсење Господа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Исуса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/>
          </a:p>
        </p:txBody>
      </p:sp>
      <p:sp>
        <p:nvSpPr>
          <p:cNvPr id="4" name="Оквир за текст 3">
            <a:extLst>
              <a:ext uri="{FF2B5EF4-FFF2-40B4-BE49-F238E27FC236}">
                <a16:creationId xmlns="" xmlns:a16="http://schemas.microsoft.com/office/drawing/2014/main" id="{90EFF563-0EBB-415C-90AF-F3EE7E46871B}"/>
              </a:ext>
            </a:extLst>
          </p:cNvPr>
          <p:cNvSpPr txBox="1"/>
          <p:nvPr/>
        </p:nvSpPr>
        <p:spPr>
          <a:xfrm>
            <a:off x="7874493" y="1669002"/>
            <a:ext cx="3612473" cy="4048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/>
          </a:p>
        </p:txBody>
      </p:sp>
      <p:pic>
        <p:nvPicPr>
          <p:cNvPr id="14" name="Слика 13">
            <a:extLst>
              <a:ext uri="{FF2B5EF4-FFF2-40B4-BE49-F238E27FC236}">
                <a16:creationId xmlns="" xmlns:a16="http://schemas.microsoft.com/office/drawing/2014/main" id="{39AC3678-BF4F-4342-9E15-23F97A11F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578" y="0"/>
            <a:ext cx="570242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32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F1FCA69-0D4D-480B-AD1F-4E377BBB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936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ВАСКРСЕЊЕ ХРИСТОВО</a:t>
            </a:r>
          </a:p>
        </p:txBody>
      </p:sp>
      <p:pic>
        <p:nvPicPr>
          <p:cNvPr id="22" name="Чувар места за садржај 21">
            <a:extLst>
              <a:ext uri="{FF2B5EF4-FFF2-40B4-BE49-F238E27FC236}">
                <a16:creationId xmlns="" xmlns:a16="http://schemas.microsoft.com/office/drawing/2014/main" id="{AE2C3B91-E071-4D34-958E-1D06D87A78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8788"/>
            <a:ext cx="5734974" cy="5899212"/>
          </a:xfrm>
        </p:spPr>
      </p:pic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FF34496C-8075-4404-AC61-17233552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8758" y="958788"/>
            <a:ext cx="5933242" cy="5770486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spcBef>
                <a:spcPts val="0"/>
              </a:spcBef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Најважније учење хришћанске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вјере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да је Христос устао из мртвих.</a:t>
            </a: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Свом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Васкрсењу, Христос је у новом и прослављеном обличју.</a:t>
            </a: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Његови ученици га тешко препознају. Он са њима једе, пије, дозвољава им да Га додирну, пролази кроз затворена врата и након јављања постаје невидљив.</a:t>
            </a:r>
          </a:p>
        </p:txBody>
      </p:sp>
    </p:spTree>
    <p:extLst>
      <p:ext uri="{BB962C8B-B14F-4D97-AF65-F5344CB8AC3E}">
        <p14:creationId xmlns:p14="http://schemas.microsoft.com/office/powerpoint/2010/main" val="148715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Чувар места за садржај 4">
            <a:extLst>
              <a:ext uri="{FF2B5EF4-FFF2-40B4-BE49-F238E27FC236}">
                <a16:creationId xmlns="" xmlns:a16="http://schemas.microsoft.com/office/drawing/2014/main" id="{9917F4E1-23A6-4FD5-AA34-7655D17299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6" name="Оквир за текст 5">
            <a:extLst>
              <a:ext uri="{FF2B5EF4-FFF2-40B4-BE49-F238E27FC236}">
                <a16:creationId xmlns="" xmlns:a16="http://schemas.microsoft.com/office/drawing/2014/main" id="{746E3338-497F-47D2-9D84-1BF7788067C4}"/>
              </a:ext>
            </a:extLst>
          </p:cNvPr>
          <p:cNvSpPr txBox="1"/>
          <p:nvPr/>
        </p:nvSpPr>
        <p:spPr>
          <a:xfrm>
            <a:off x="6880195" y="3935026"/>
            <a:ext cx="5311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Најпознатија и најљепша фреска Васкрсења Христовог и  јављања анђела Марији Магдалини је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Бели </a:t>
            </a:r>
            <a:r>
              <a:rPr lang="sr-Cyrl-R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анђео из манастира Милешева.</a:t>
            </a:r>
          </a:p>
        </p:txBody>
      </p:sp>
    </p:spTree>
    <p:extLst>
      <p:ext uri="{BB962C8B-B14F-4D97-AF65-F5344CB8AC3E}">
        <p14:creationId xmlns:p14="http://schemas.microsoft.com/office/powerpoint/2010/main" val="117378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262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тема</vt:lpstr>
      <vt:lpstr>PowerPoint Presentation</vt:lpstr>
      <vt:lpstr>PowerPoint Presentation</vt:lpstr>
      <vt:lpstr>БОГОРОДИЧИНИ ПРАЗНИЦИ</vt:lpstr>
      <vt:lpstr>    ПРАЗНИЦИ СВЕТИТЕЉА</vt:lpstr>
      <vt:lpstr>PowerPoint Presentation</vt:lpstr>
      <vt:lpstr>    ВАСКРСЕЊЕ ХРИСТОВО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Lazar Tošanović</dc:creator>
  <cp:lastModifiedBy>39. Slavoljub Lukic</cp:lastModifiedBy>
  <cp:revision>88</cp:revision>
  <dcterms:created xsi:type="dcterms:W3CDTF">2020-12-14T08:06:06Z</dcterms:created>
  <dcterms:modified xsi:type="dcterms:W3CDTF">2020-12-23T09:53:25Z</dcterms:modified>
</cp:coreProperties>
</file>