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2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A4AB-D071-4034-A9F9-552238CB0416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2228-F8BC-45A1-ADE3-266A328BF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80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A4AB-D071-4034-A9F9-552238CB0416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2228-F8BC-45A1-ADE3-266A328BF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91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A4AB-D071-4034-A9F9-552238CB0416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2228-F8BC-45A1-ADE3-266A328BF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98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A4AB-D071-4034-A9F9-552238CB0416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2228-F8BC-45A1-ADE3-266A328BF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07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A4AB-D071-4034-A9F9-552238CB0416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2228-F8BC-45A1-ADE3-266A328BF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08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A4AB-D071-4034-A9F9-552238CB0416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2228-F8BC-45A1-ADE3-266A328BF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11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A4AB-D071-4034-A9F9-552238CB0416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2228-F8BC-45A1-ADE3-266A328BF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674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A4AB-D071-4034-A9F9-552238CB0416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2228-F8BC-45A1-ADE3-266A328BF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57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A4AB-D071-4034-A9F9-552238CB0416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2228-F8BC-45A1-ADE3-266A328BF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97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A4AB-D071-4034-A9F9-552238CB0416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2228-F8BC-45A1-ADE3-266A328BF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7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A4AB-D071-4034-A9F9-552238CB0416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2228-F8BC-45A1-ADE3-266A328BF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59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DA4AB-D071-4034-A9F9-552238CB0416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52228-F8BC-45A1-ADE3-266A328BF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7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731" y="85073"/>
            <a:ext cx="8622890" cy="1790700"/>
          </a:xfrm>
        </p:spPr>
        <p:txBody>
          <a:bodyPr>
            <a:normAutofit/>
          </a:bodyPr>
          <a:lstStyle/>
          <a:p>
            <a:r>
              <a:rPr lang="sr-Cyrl-BA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Задаци са сабирањем и одузимањем (једна или двије операције)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297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0356" y="40762"/>
            <a:ext cx="2960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Поновимо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3091" y="1192743"/>
            <a:ext cx="5043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+ 2 = 5</a:t>
            </a:r>
          </a:p>
          <a:p>
            <a:r>
              <a:rPr lang="sr-Cyrl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први сабирак + други сабирак = збир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3091" y="2881152"/>
            <a:ext cx="4483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– 4 = 2</a:t>
            </a:r>
          </a:p>
          <a:p>
            <a:r>
              <a:rPr lang="sr-Cyrl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умањеник – умањилац = разлика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063A34-C955-4E5B-8CE3-132CAD6BD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22" b="90000" l="10000" r="90000">
                        <a14:foregroundMark x1="56111" y1="26667" x2="68889" y2="20278"/>
                        <a14:foregroundMark x1="68889" y1="20278" x2="63889" y2="25833"/>
                        <a14:foregroundMark x1="45278" y1="12778" x2="46389" y2="13333"/>
                        <a14:foregroundMark x1="49444" y1="10833" x2="63333" y2="7222"/>
                        <a14:foregroundMark x1="63333" y1="7222" x2="55000" y2="11111"/>
                        <a14:foregroundMark x1="39722" y1="56944" x2="52500" y2="63333"/>
                        <a14:foregroundMark x1="52500" y1="63333" x2="67222" y2="60556"/>
                        <a14:foregroundMark x1="67222" y1="60556" x2="53889" y2="54722"/>
                        <a14:foregroundMark x1="53889" y1="54722" x2="67500" y2="58611"/>
                        <a14:foregroundMark x1="67500" y1="58611" x2="53333" y2="63333"/>
                        <a14:foregroundMark x1="53333" y1="63333" x2="67500" y2="58333"/>
                        <a14:foregroundMark x1="67500" y1="58333" x2="52778" y2="58056"/>
                        <a14:foregroundMark x1="52778" y1="58056" x2="49722" y2="5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4" y="2693194"/>
            <a:ext cx="2607904" cy="260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55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626" y="757084"/>
            <a:ext cx="19467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(3+2) +1= 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3934" y="790472"/>
            <a:ext cx="4129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8568" y="796413"/>
            <a:ext cx="7275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4090" y="796413"/>
            <a:ext cx="7177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rved Down Arrow 5"/>
          <p:cNvSpPr/>
          <p:nvPr/>
        </p:nvSpPr>
        <p:spPr>
          <a:xfrm>
            <a:off x="1661653" y="442452"/>
            <a:ext cx="1140542" cy="275303"/>
          </a:xfrm>
          <a:prstGeom prst="curvedDownArrow">
            <a:avLst>
              <a:gd name="adj1" fmla="val 25000"/>
              <a:gd name="adj2" fmla="val 50000"/>
              <a:gd name="adj3" fmla="val 142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Up Arrow 10"/>
          <p:cNvSpPr/>
          <p:nvPr/>
        </p:nvSpPr>
        <p:spPr>
          <a:xfrm>
            <a:off x="995517" y="1350411"/>
            <a:ext cx="1324895" cy="340737"/>
          </a:xfrm>
          <a:prstGeom prst="curved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484671" y="1238865"/>
            <a:ext cx="442452" cy="98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57980" y="2975786"/>
            <a:ext cx="18976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5+ (2+1) = 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20412" y="2990361"/>
            <a:ext cx="7275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5+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61185" y="2990361"/>
            <a:ext cx="4375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eft Bracket 21"/>
          <p:cNvSpPr/>
          <p:nvPr/>
        </p:nvSpPr>
        <p:spPr>
          <a:xfrm rot="16200000" flipV="1">
            <a:off x="831442" y="782279"/>
            <a:ext cx="81116" cy="851719"/>
          </a:xfrm>
          <a:prstGeom prst="leftBracke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197941" y="2975786"/>
            <a:ext cx="9733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57980" y="3456211"/>
            <a:ext cx="491612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6" name="Curved Down Arrow 25"/>
          <p:cNvSpPr/>
          <p:nvPr/>
        </p:nvSpPr>
        <p:spPr>
          <a:xfrm>
            <a:off x="874457" y="2644881"/>
            <a:ext cx="1669025" cy="33090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Left Bracket 26"/>
          <p:cNvSpPr/>
          <p:nvPr/>
        </p:nvSpPr>
        <p:spPr>
          <a:xfrm rot="16200000">
            <a:off x="1520777" y="3035329"/>
            <a:ext cx="114597" cy="775985"/>
          </a:xfrm>
          <a:prstGeom prst="leftBracke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rved Up Arrow 28"/>
          <p:cNvSpPr/>
          <p:nvPr/>
        </p:nvSpPr>
        <p:spPr>
          <a:xfrm>
            <a:off x="1450637" y="3480621"/>
            <a:ext cx="1637071" cy="301408"/>
          </a:xfrm>
          <a:prstGeom prst="curved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724C87-FADE-47F3-BF77-978F8F6A8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64828" y1="51894" x2="78276" y2="65909"/>
                        <a14:foregroundMark x1="78276" y1="65909" x2="67241" y2="49242"/>
                        <a14:foregroundMark x1="67241" y1="49242" x2="56897" y2="64394"/>
                        <a14:foregroundMark x1="56897" y1="64394" x2="83103" y2="67424"/>
                        <a14:foregroundMark x1="88621" y1="26894" x2="79655" y2="37879"/>
                        <a14:foregroundMark x1="65172" y1="40152" x2="83448" y2="39394"/>
                        <a14:foregroundMark x1="83448" y1="39394" x2="75172" y2="43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238" y="2628900"/>
            <a:ext cx="276225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1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11" grpId="0" animBg="1"/>
      <p:bldP spid="18" grpId="0"/>
      <p:bldP spid="19" grpId="0"/>
      <p:bldP spid="20" grpId="0"/>
      <p:bldP spid="22" grpId="0" animBg="1"/>
      <p:bldP spid="23" grpId="0"/>
      <p:bldP spid="26" grpId="0" animBg="1"/>
      <p:bldP spid="27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076756" y="2139702"/>
            <a:ext cx="609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374490" y="530942"/>
            <a:ext cx="4326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2754" y="530942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75033" y="530942"/>
            <a:ext cx="899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9418" y="1620126"/>
            <a:ext cx="19762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3+ (4+1) =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65579" y="1620126"/>
            <a:ext cx="5899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40463" y="1620126"/>
            <a:ext cx="3982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96849" y="1620126"/>
            <a:ext cx="7521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4238" y="530942"/>
            <a:ext cx="20377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(2+4) + 3 =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66135" y="1084940"/>
            <a:ext cx="71529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DF89FD5-986B-4505-A1D6-26CF1F855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93" b="94628" l="4808" r="96635">
                        <a14:foregroundMark x1="39423" y1="20661" x2="64423" y2="26446"/>
                        <a14:foregroundMark x1="64423" y1="26446" x2="73077" y2="32231"/>
                        <a14:foregroundMark x1="36058" y1="24793" x2="36058" y2="24793"/>
                        <a14:foregroundMark x1="35577" y1="24793" x2="35577" y2="24793"/>
                        <a14:foregroundMark x1="35096" y1="23554" x2="35096" y2="23554"/>
                        <a14:foregroundMark x1="4808" y1="33471" x2="5288" y2="36364"/>
                        <a14:foregroundMark x1="5288" y1="36777" x2="3846" y2="58264"/>
                        <a14:foregroundMark x1="3846" y1="58264" x2="11058" y2="78512"/>
                        <a14:foregroundMark x1="11058" y1="78512" x2="32692" y2="89256"/>
                        <a14:foregroundMark x1="32692" y1="89256" x2="57212" y2="93802"/>
                        <a14:foregroundMark x1="57212" y1="93802" x2="80769" y2="86364"/>
                        <a14:foregroundMark x1="80769" y1="86364" x2="94712" y2="69421"/>
                        <a14:foregroundMark x1="94712" y1="69421" x2="97596" y2="47934"/>
                        <a14:foregroundMark x1="97596" y1="47934" x2="73558" y2="41322"/>
                        <a14:foregroundMark x1="73558" y1="41322" x2="50962" y2="50000"/>
                        <a14:foregroundMark x1="50962" y1="50000" x2="25962" y2="40909"/>
                        <a14:foregroundMark x1="25962" y1="40909" x2="15865" y2="63223"/>
                        <a14:foregroundMark x1="15865" y1="63223" x2="34615" y2="76860"/>
                        <a14:foregroundMark x1="34615" y1="76860" x2="37981" y2="75207"/>
                        <a14:foregroundMark x1="34135" y1="92562" x2="58173" y2="94628"/>
                        <a14:foregroundMark x1="58173" y1="94628" x2="57692" y2="95041"/>
                        <a14:foregroundMark x1="17308" y1="21488" x2="29327" y2="2893"/>
                        <a14:foregroundMark x1="29327" y1="2893" x2="55288" y2="9504"/>
                        <a14:foregroundMark x1="55288" y1="9504" x2="34135" y2="15702"/>
                        <a14:foregroundMark x1="27885" y1="7025" x2="42308" y2="14050"/>
                        <a14:foregroundMark x1="19712" y1="4545" x2="10577" y2="24793"/>
                        <a14:foregroundMark x1="10577" y1="24793" x2="10577" y2="25620"/>
                        <a14:foregroundMark x1="7692" y1="11983" x2="5769" y2="32645"/>
                        <a14:foregroundMark x1="5769" y1="32645" x2="13462" y2="11983"/>
                        <a14:foregroundMark x1="13462" y1="11983" x2="8173" y2="243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537" y="2571750"/>
            <a:ext cx="19812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6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2" grpId="0"/>
      <p:bldP spid="13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387" y="1248697"/>
            <a:ext cx="17599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(6-2) + 3=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4497" y="1247173"/>
            <a:ext cx="4424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3097" y="1247173"/>
            <a:ext cx="7669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5549" y="1247173"/>
            <a:ext cx="7570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eft Bracket 7"/>
          <p:cNvSpPr/>
          <p:nvPr/>
        </p:nvSpPr>
        <p:spPr>
          <a:xfrm rot="16200000">
            <a:off x="695633" y="1368551"/>
            <a:ext cx="132735" cy="732503"/>
          </a:xfrm>
          <a:prstGeom prst="leftBracke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ket 9"/>
          <p:cNvSpPr/>
          <p:nvPr/>
        </p:nvSpPr>
        <p:spPr>
          <a:xfrm rot="16200000">
            <a:off x="1386965" y="1498215"/>
            <a:ext cx="176980" cy="428932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rved Up Arrow 10"/>
          <p:cNvSpPr/>
          <p:nvPr/>
        </p:nvSpPr>
        <p:spPr>
          <a:xfrm>
            <a:off x="762001" y="1801171"/>
            <a:ext cx="1401096" cy="371758"/>
          </a:xfrm>
          <a:prstGeom prst="curved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Down Arrow 11"/>
          <p:cNvSpPr/>
          <p:nvPr/>
        </p:nvSpPr>
        <p:spPr>
          <a:xfrm>
            <a:off x="1396181" y="963561"/>
            <a:ext cx="1150374" cy="30912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1918" y="3333135"/>
            <a:ext cx="21508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– (5 + 1) =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76950" y="3333135"/>
            <a:ext cx="553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 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94475" y="3333135"/>
            <a:ext cx="4272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7851" y="3333135"/>
            <a:ext cx="6836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urved Down Arrow 17"/>
          <p:cNvSpPr/>
          <p:nvPr/>
        </p:nvSpPr>
        <p:spPr>
          <a:xfrm>
            <a:off x="589660" y="2888479"/>
            <a:ext cx="2015889" cy="44465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urved Up Arrow 18"/>
          <p:cNvSpPr/>
          <p:nvPr/>
        </p:nvSpPr>
        <p:spPr>
          <a:xfrm>
            <a:off x="1637530" y="3887133"/>
            <a:ext cx="1292483" cy="300306"/>
          </a:xfrm>
          <a:prstGeom prst="curved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Left Bracket 20"/>
          <p:cNvSpPr/>
          <p:nvPr/>
        </p:nvSpPr>
        <p:spPr>
          <a:xfrm rot="16200000">
            <a:off x="619810" y="3454499"/>
            <a:ext cx="45719" cy="611826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Bracket 21"/>
          <p:cNvSpPr/>
          <p:nvPr/>
        </p:nvSpPr>
        <p:spPr>
          <a:xfrm rot="16200000">
            <a:off x="1479602" y="3346761"/>
            <a:ext cx="86675" cy="948734"/>
          </a:xfrm>
          <a:prstGeom prst="leftBracket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2ACA60B-A98A-441E-8B7B-F044201AEE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13" b="95556" l="4280" r="94793">
                        <a14:foregroundMark x1="34879" y1="15394" x2="14265" y2="5980"/>
                        <a14:foregroundMark x1="14265" y1="5980" x2="13195" y2="21697"/>
                        <a14:foregroundMark x1="13195" y1="21697" x2="15478" y2="23515"/>
                        <a14:foregroundMark x1="6990" y1="11232" x2="4280" y2="26788"/>
                        <a14:foregroundMark x1="4280" y1="26788" x2="17832" y2="35798"/>
                        <a14:foregroundMark x1="43010" y1="81414" x2="50357" y2="95556"/>
                        <a14:foregroundMark x1="50357" y1="95556" x2="54708" y2="79313"/>
                        <a14:foregroundMark x1="54708" y1="79313" x2="53852" y2="78101"/>
                        <a14:foregroundMark x1="63909" y1="80525" x2="73966" y2="78343"/>
                        <a14:foregroundMark x1="66262" y1="80283" x2="78602" y2="85131"/>
                        <a14:foregroundMark x1="91013" y1="69980" x2="94864" y2="85253"/>
                        <a14:foregroundMark x1="94864" y1="85253" x2="87946" y2="71313"/>
                        <a14:foregroundMark x1="57703" y1="6626" x2="76676" y2="6626"/>
                        <a14:foregroundMark x1="64693" y1="3313" x2="68973" y2="4000"/>
                        <a14:foregroundMark x1="63909" y1="84040" x2="75107" y2="888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755" y="1885950"/>
            <a:ext cx="1844948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07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 animBg="1"/>
      <p:bldP spid="10" grpId="0" animBg="1"/>
      <p:bldP spid="11" grpId="0" animBg="1"/>
      <p:bldP spid="12" grpId="0" animBg="1"/>
      <p:bldP spid="13" grpId="0"/>
      <p:bldP spid="15" grpId="0"/>
      <p:bldP spid="16" grpId="0"/>
      <p:bldP spid="17" grpId="0"/>
      <p:bldP spid="18" grpId="0" animBg="1"/>
      <p:bldP spid="19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799" y="678426"/>
            <a:ext cx="23105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(5 - 4) + 2 = 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2595" y="678426"/>
            <a:ext cx="5211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4155" y="678426"/>
            <a:ext cx="7472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3923" y="678426"/>
            <a:ext cx="6980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50606" y="1232424"/>
            <a:ext cx="65876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2284" y="2172929"/>
            <a:ext cx="32397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– ( 2 + 3) =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36721" y="2172929"/>
            <a:ext cx="6046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6 -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87328" y="2172929"/>
            <a:ext cx="518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>
            <a:endCxn id="11" idx="2"/>
          </p:cNvCxnSpPr>
          <p:nvPr/>
        </p:nvCxnSpPr>
        <p:spPr>
          <a:xfrm>
            <a:off x="1209368" y="2726927"/>
            <a:ext cx="86278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42967" y="2172929"/>
            <a:ext cx="10569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1C9B3C-BE15-416B-8A43-BD1B26CF0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31" b="89831" l="7000" r="95750">
                        <a14:foregroundMark x1="44250" y1="38644" x2="68750" y2="46780"/>
                        <a14:foregroundMark x1="52000" y1="33898" x2="53250" y2="52203"/>
                        <a14:foregroundMark x1="53250" y1="52203" x2="45000" y2="65424"/>
                        <a14:foregroundMark x1="45000" y1="65424" x2="39500" y2="64068"/>
                        <a14:foregroundMark x1="45250" y1="69492" x2="43750" y2="68136"/>
                        <a14:foregroundMark x1="37000" y1="78644" x2="49750" y2="82712"/>
                        <a14:foregroundMark x1="49750" y1="82712" x2="36500" y2="79322"/>
                        <a14:foregroundMark x1="36500" y1="79322" x2="48750" y2="85424"/>
                        <a14:foregroundMark x1="48750" y1="85424" x2="34250" y2="87119"/>
                        <a14:foregroundMark x1="34250" y1="87119" x2="34000" y2="87119"/>
                        <a14:foregroundMark x1="36500" y1="82373" x2="39250" y2="89831"/>
                        <a14:foregroundMark x1="28750" y1="86780" x2="35750" y2="86780"/>
                        <a14:foregroundMark x1="28000" y1="83729" x2="37750" y2="82712"/>
                        <a14:foregroundMark x1="90000" y1="49831" x2="95750" y2="65424"/>
                        <a14:foregroundMark x1="95750" y1="65424" x2="83500" y2="72203"/>
                        <a14:foregroundMark x1="83500" y1="72203" x2="84500" y2="53898"/>
                        <a14:foregroundMark x1="84500" y1="53898" x2="90000" y2="49831"/>
                        <a14:foregroundMark x1="86000" y1="9831" x2="77750" y2="10508"/>
                        <a14:foregroundMark x1="16250" y1="44068" x2="15750" y2="32542"/>
                        <a14:foregroundMark x1="7000" y1="52203" x2="10000" y2="664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823" y="2914650"/>
            <a:ext cx="3345051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2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11" grpId="0"/>
      <p:bldP spid="12" grpId="0"/>
      <p:bldP spid="13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968" y="262251"/>
            <a:ext cx="70005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Броју 5 додај збир бројева 1 и 4. 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968" y="2509431"/>
            <a:ext cx="66957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Разлици бројева 9 и 5 додај број 5.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200" y="1424576"/>
            <a:ext cx="1123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sr-Cyrl-BA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9136" y="3569787"/>
            <a:ext cx="10323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+5 =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11676" y="3571822"/>
            <a:ext cx="17206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007511" y="2649963"/>
            <a:ext cx="412955" cy="33429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007511" y="1576552"/>
            <a:ext cx="792682" cy="527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3085919" y="3561169"/>
            <a:ext cx="7916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sr-Cyrl-BA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1A9917-B1CD-4226-9652-A74725D20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286" l="9864" r="89796">
                        <a14:foregroundMark x1="56122" y1="27143" x2="54082" y2="31429"/>
                        <a14:foregroundMark x1="61224" y1="30286" x2="64626" y2="30000"/>
                        <a14:foregroundMark x1="59524" y1="32000" x2="68367" y2="31714"/>
                        <a14:foregroundMark x1="55102" y1="29143" x2="56122" y2="28571"/>
                        <a14:foregroundMark x1="54422" y1="27143" x2="52381" y2="30000"/>
                        <a14:foregroundMark x1="54082" y1="27143" x2="50340" y2="32857"/>
                        <a14:foregroundMark x1="35374" y1="12571" x2="32653" y2="11714"/>
                        <a14:foregroundMark x1="89456" y1="25429" x2="88776" y2="38000"/>
                        <a14:foregroundMark x1="64286" y1="90286" x2="72789" y2="90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534" y="2156922"/>
            <a:ext cx="2528386" cy="300998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1C31333-6BC5-4F7B-9910-933F49C14E58}"/>
              </a:ext>
            </a:extLst>
          </p:cNvPr>
          <p:cNvSpPr txBox="1"/>
          <p:nvPr/>
        </p:nvSpPr>
        <p:spPr>
          <a:xfrm>
            <a:off x="771599" y="1429257"/>
            <a:ext cx="17030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(1 + 4)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C70822-D8BA-4072-AB62-C77DA0CF9076}"/>
              </a:ext>
            </a:extLst>
          </p:cNvPr>
          <p:cNvSpPr txBox="1"/>
          <p:nvPr/>
        </p:nvSpPr>
        <p:spPr>
          <a:xfrm>
            <a:off x="1983734" y="1433938"/>
            <a:ext cx="17279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sr-Cyrl-BA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 + 5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D09F62-E572-46ED-B9A0-9FCFD2E4BA2D}"/>
              </a:ext>
            </a:extLst>
          </p:cNvPr>
          <p:cNvSpPr txBox="1"/>
          <p:nvPr/>
        </p:nvSpPr>
        <p:spPr>
          <a:xfrm>
            <a:off x="3502533" y="1475941"/>
            <a:ext cx="1123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9A254D-0C3D-414C-A892-7DD52C80E745}"/>
              </a:ext>
            </a:extLst>
          </p:cNvPr>
          <p:cNvSpPr txBox="1"/>
          <p:nvPr/>
        </p:nvSpPr>
        <p:spPr>
          <a:xfrm>
            <a:off x="426491" y="3569787"/>
            <a:ext cx="18146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(9 – 5) 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CB3782-6A2C-48AA-8124-A1C8E5A2D256}"/>
              </a:ext>
            </a:extLst>
          </p:cNvPr>
          <p:cNvSpPr txBox="1"/>
          <p:nvPr/>
        </p:nvSpPr>
        <p:spPr>
          <a:xfrm>
            <a:off x="2362016" y="3594286"/>
            <a:ext cx="1123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sr-Cyrl-BA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1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1" grpId="0"/>
      <p:bldP spid="14" grpId="0"/>
      <p:bldP spid="50" grpId="0"/>
      <p:bldP spid="17" grpId="0"/>
      <p:bldP spid="18" grpId="0"/>
      <p:bldP spid="19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8123" y="142956"/>
            <a:ext cx="71541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Задатак за самосталан рад</a:t>
            </a:r>
            <a:endParaRPr lang="en-US" sz="44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1190" y="1327670"/>
            <a:ext cx="8376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Уради задатке у Уџбенику на 75. страни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61EB5F-5151-4A0B-9059-DFF377453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63" b="97015" l="10000" r="90000">
                        <a14:foregroundMark x1="46000" y1="30846" x2="38400" y2="40796"/>
                        <a14:foregroundMark x1="49200" y1="33831" x2="50800" y2="38806"/>
                        <a14:foregroundMark x1="39200" y1="33831" x2="36000" y2="38308"/>
                        <a14:foregroundMark x1="31200" y1="80597" x2="47200" y2="97015"/>
                        <a14:foregroundMark x1="47200" y1="97015" x2="62000" y2="79104"/>
                        <a14:foregroundMark x1="62000" y1="79104" x2="62400" y2="69154"/>
                        <a14:foregroundMark x1="46000" y1="81592" x2="28800" y2="86070"/>
                        <a14:foregroundMark x1="22000" y1="94030" x2="32400" y2="89552"/>
                        <a14:foregroundMark x1="51600" y1="86070" x2="46000" y2="90050"/>
                        <a14:foregroundMark x1="50800" y1="7463" x2="45200" y2="159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461" y="2465289"/>
            <a:ext cx="2913501" cy="234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01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0B050"/>
      </a:dk2>
      <a:lt2>
        <a:srgbClr val="00B050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556</TotalTime>
  <Words>193</Words>
  <Application>Microsoft Office PowerPoint</Application>
  <PresentationFormat>On-screen Show (16:9)</PresentationFormat>
  <Paragraphs>51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Задаци са сабирањем и одузимањем (једна или двије операције)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Задаци са сабирањем и одузимањем (једна или двије операције)</dc:title>
  <dc:creator>Windows User</dc:creator>
  <cp:lastModifiedBy>Korisnik</cp:lastModifiedBy>
  <cp:revision>39</cp:revision>
  <dcterms:created xsi:type="dcterms:W3CDTF">2020-12-10T06:45:39Z</dcterms:created>
  <dcterms:modified xsi:type="dcterms:W3CDTF">2020-12-10T20:11:14Z</dcterms:modified>
</cp:coreProperties>
</file>