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885" y="334851"/>
            <a:ext cx="8001000" cy="2176529"/>
          </a:xfrm>
        </p:spPr>
        <p:txBody>
          <a:bodyPr/>
          <a:lstStyle/>
          <a:p>
            <a:pPr algn="ctr"/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Привреда и гране привреде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2287" y="8661929"/>
            <a:ext cx="6400800" cy="1947333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1026" name="Picture 2" descr="Osam kompanija iz BiH na sajmu poljoprivrede u Novom Sadu - Poslovne no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8000"/>
            <a:ext cx="624625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160431"/>
          </a:xfrm>
        </p:spPr>
        <p:txBody>
          <a:bodyPr>
            <a:normAutofit/>
          </a:bodyPr>
          <a:lstStyle/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846231"/>
            <a:ext cx="8535988" cy="1879600"/>
          </a:xfrm>
        </p:spPr>
        <p:txBody>
          <a:bodyPr>
            <a:noAutofit/>
          </a:bodyPr>
          <a:lstStyle/>
          <a:p>
            <a:r>
              <a:rPr lang="bs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Привреду чине разноврсне дјелатности људи. Она зависи од природних ресурса</a:t>
            </a:r>
            <a:r>
              <a:rPr lang="bs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саобраћаја </a:t>
            </a:r>
            <a:r>
              <a:rPr lang="bs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људског знања и труда.</a:t>
            </a:r>
            <a:br>
              <a:rPr lang="bs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Уколико је привреда развијена, људи боље </a:t>
            </a:r>
            <a:r>
              <a:rPr lang="bs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живе.</a:t>
            </a:r>
          </a:p>
          <a:p>
            <a:r>
              <a:rPr lang="bs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Постоје сљедеће гране привреде:</a:t>
            </a:r>
            <a:r>
              <a:rPr lang="bs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s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048" y="813518"/>
            <a:ext cx="4649787" cy="1580882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Пољопривреда-обрада земље,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гајење биљака и животиња.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8" y="2687333"/>
            <a:ext cx="3240000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97" y="1978551"/>
            <a:ext cx="4665134" cy="576262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Туризам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организовање путовања ради одмора и разоноде.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Garancijama Vlade OC „Jahorina“ se zadužuje 99 miliona KM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97" y="2687332"/>
            <a:ext cx="324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78" y="685800"/>
            <a:ext cx="4820689" cy="1696792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Угоститељство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рад хотела,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ресторана и сличних објеката.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1696792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Трговина-размјена робе.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ugostiteljstvo - POS Sector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8" y="2878666"/>
            <a:ext cx="324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Dobar potez trgovačkih lanaca kojim žele dodatno zaštiti blagajnike od  koronavirusa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91" y="2878666"/>
            <a:ext cx="324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2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459" y="-138051"/>
            <a:ext cx="4565408" cy="2688466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Саобраћај-превоз путника и робе.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6557" y="1170858"/>
            <a:ext cx="4266127" cy="1742510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Индустрија-машинска прерада сировина ради добијања производа.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Saobraćaj - Wikipedia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59" y="3004640"/>
            <a:ext cx="324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industrija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65" y="3004640"/>
            <a:ext cx="324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4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049" y="2226759"/>
            <a:ext cx="4649787" cy="576262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Шумарство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узгој,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искоришћавање и заштита шума.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3892" y="685799"/>
            <a:ext cx="5130308" cy="2005885"/>
          </a:xfrm>
        </p:spPr>
        <p:txBody>
          <a:bodyPr/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Рударство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ископавање и искоришћавање руда.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Шумарство — Википедија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0" y="3078052"/>
            <a:ext cx="324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Rudarstvo • Sve geodetske usluge na jednom mestu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92" y="3078052"/>
            <a:ext cx="324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6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3095" y="2804970"/>
            <a:ext cx="6021388" cy="2048933"/>
          </a:xfrm>
        </p:spPr>
        <p:txBody>
          <a:bodyPr>
            <a:normAutofit/>
          </a:bodyPr>
          <a:lstStyle/>
          <a:p>
            <a:r>
              <a:rPr lang="bs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Занатство</a:t>
            </a:r>
            <a:r>
              <a:rPr lang="sr-Latn-R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s-Cyrl-B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производња и прерада предмета.</a:t>
            </a:r>
            <a:endParaRPr lang="sr-Latn-R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zanatstvo | djurdjevak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4" r="26674"/>
          <a:stretch>
            <a:fillRect/>
          </a:stretch>
        </p:blipFill>
        <p:spPr bwMode="auto">
          <a:xfrm>
            <a:off x="1001891" y="1253903"/>
            <a:ext cx="324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0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-292995"/>
            <a:ext cx="8001000" cy="2971801"/>
          </a:xfrm>
        </p:spPr>
        <p:txBody>
          <a:bodyPr>
            <a:normAutofit/>
          </a:bodyPr>
          <a:lstStyle/>
          <a:p>
            <a:r>
              <a:rPr lang="bs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903709"/>
            <a:ext cx="6400800" cy="1947333"/>
          </a:xfrm>
        </p:spPr>
        <p:txBody>
          <a:bodyPr>
            <a:normAutofit fontScale="92500" lnSpcReduction="10000"/>
          </a:bodyPr>
          <a:lstStyle/>
          <a:p>
            <a:r>
              <a:rPr lang="bs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Истражи и сазнај како су повезане различите привредне гране. На примјер,</a:t>
            </a:r>
            <a:r>
              <a:rPr lang="sr-Latn-R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су повезани шумарство и индустрија?</a:t>
            </a:r>
          </a:p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112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Slice</vt:lpstr>
      <vt:lpstr>Привреда и гране привреде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за самосталан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Привреда и гране привреде</dc:title>
  <dc:creator>Windows User</dc:creator>
  <cp:lastModifiedBy>Windows User</cp:lastModifiedBy>
  <cp:revision>51</cp:revision>
  <dcterms:created xsi:type="dcterms:W3CDTF">2020-12-13T21:09:34Z</dcterms:created>
  <dcterms:modified xsi:type="dcterms:W3CDTF">2020-12-17T17:01:30Z</dcterms:modified>
</cp:coreProperties>
</file>