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76821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57797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40024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42460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9899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527822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273279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450705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32238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68516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30160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81454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00980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4644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45323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1152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7509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447B82-CE3B-4405-8DDD-9D94C3B9C8B6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41D32E-1494-412E-9E40-300034B6C4F9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94206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368" y="1010788"/>
            <a:ext cx="8751626" cy="2384946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ЕЛЕКТРОНСКИ</a:t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ЕЛЕМЕНТИ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368" y="641456"/>
            <a:ext cx="3787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ТЕХНИЧКО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ОБРАЗОВАЊЕ</a:t>
            </a:r>
          </a:p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390" y="3494680"/>
            <a:ext cx="3940791" cy="24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59558" y="6496334"/>
            <a:ext cx="212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12.02.2021.године</a:t>
            </a:r>
            <a:endParaRPr lang="sr-Latn-BA" dirty="0"/>
          </a:p>
        </p:txBody>
      </p:sp>
      <p:sp>
        <p:nvSpPr>
          <p:cNvPr id="7" name="TextBox 6"/>
          <p:cNvSpPr txBox="1"/>
          <p:nvPr/>
        </p:nvSpPr>
        <p:spPr>
          <a:xfrm>
            <a:off x="5513696" y="6496334"/>
            <a:ext cx="3330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BA" dirty="0" smtClean="0"/>
              <a:t>Наставник: Милош Икић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5389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9779" y="990317"/>
            <a:ext cx="8110182" cy="21699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Cyrl-B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лектроника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дио науке и технике која се бави проучавањем провођења електрицитета кроз вакум, гасове и полупроводнике. Она се такође бави проучавањем компонената и њиховом примјеном.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5080" y="3160310"/>
            <a:ext cx="3019568" cy="1644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980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3443" y="600502"/>
            <a:ext cx="7912760" cy="4767618"/>
          </a:xfrm>
        </p:spPr>
        <p:txBody>
          <a:bodyPr/>
          <a:lstStyle/>
          <a:p>
            <a:pPr marL="0" indent="0" algn="just">
              <a:buNone/>
            </a:pPr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Електроника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огроман значај у савременој науци техници и индустријској  производњи. Развој електронике је почео почетком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вијека, тачније 1904. године, проналаском електронске цијеви-</a:t>
            </a:r>
            <a:r>
              <a:rPr lang="sr-Cyrl-B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диоде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коју је направио физичар Амброз флеминг. Флемингова диода је омогућила да се наизмјенична струја претвара у једносмјерну.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532" y="3777018"/>
            <a:ext cx="1666875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2625" y="4224693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2083" y="2984311"/>
            <a:ext cx="1733550" cy="2638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112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4387" y="674770"/>
            <a:ext cx="7772870" cy="3424107"/>
          </a:xfrm>
        </p:spPr>
        <p:txBody>
          <a:bodyPr/>
          <a:lstStyle/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 електронике је нарочито убрзан 1948. године проналаском </a:t>
            </a:r>
            <a:r>
              <a:rPr lang="sr-Cyrl-B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биполарног транзистора.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то откриће проналазачи Бретејн и Бардин су добили нобелову награду.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9804" y="2386823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978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3444" y="906782"/>
            <a:ext cx="7772870" cy="3424107"/>
          </a:xfrm>
        </p:spPr>
        <p:txBody>
          <a:bodyPr/>
          <a:lstStyle/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електронски склоп или уређај састављен је од великог броја електонских елемената. Сви електронски елементи су груписани на:</a:t>
            </a:r>
          </a:p>
          <a:p>
            <a:pPr>
              <a:buFontTx/>
              <a:buChar char="-"/>
            </a:pPr>
            <a:r>
              <a:rPr lang="sr-Cyrl-B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Пасивне</a:t>
            </a:r>
          </a:p>
          <a:p>
            <a:pPr>
              <a:buFontTx/>
              <a:buChar char="-"/>
            </a:pPr>
            <a:r>
              <a:rPr lang="sr-Cyrl-B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 </a:t>
            </a:r>
            <a:endParaRPr lang="sr-Latn-B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3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429301"/>
            <a:ext cx="7772870" cy="3361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sr-Latn-BA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9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114</TotalTime>
  <Words>137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Droplet</vt:lpstr>
      <vt:lpstr>   ОСНОВНИ ЕЛЕКТРОНСКИ  ЕЛЕМЕНТИ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ЕЛЕКТРОНСКИ  ЕЛЕМЕНТИ</dc:title>
  <dc:creator>Miloš Ikić</dc:creator>
  <cp:lastModifiedBy>Aleksandra Stankovic</cp:lastModifiedBy>
  <cp:revision>14</cp:revision>
  <dcterms:created xsi:type="dcterms:W3CDTF">2021-01-29T14:33:04Z</dcterms:created>
  <dcterms:modified xsi:type="dcterms:W3CDTF">2021-02-04T08:55:58Z</dcterms:modified>
</cp:coreProperties>
</file>