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5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59" r:id="rId12"/>
    <p:sldId id="260" r:id="rId13"/>
    <p:sldId id="261" r:id="rId14"/>
    <p:sldId id="272" r:id="rId15"/>
    <p:sldId id="273" r:id="rId16"/>
    <p:sldId id="274" r:id="rId17"/>
    <p:sldId id="275" r:id="rId18"/>
    <p:sldId id="276" r:id="rId19"/>
    <p:sldId id="262" r:id="rId20"/>
    <p:sldId id="263" r:id="rId21"/>
    <p:sldId id="265" r:id="rId22"/>
    <p:sldId id="266" r:id="rId23"/>
    <p:sldId id="264" r:id="rId24"/>
    <p:sldId id="267" r:id="rId25"/>
    <p:sldId id="268" r:id="rId26"/>
    <p:sldId id="269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01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66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1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2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1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5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1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3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8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3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FCBA3-385C-4C9A-BB1D-D73330C5E992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E228-2334-4E79-8E14-0F2DD14B7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" y="121920"/>
            <a:ext cx="11948160" cy="6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9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0788"/>
          </a:xfrm>
        </p:spPr>
        <p:txBody>
          <a:bodyPr>
            <a:normAutofit/>
          </a:bodyPr>
          <a:lstStyle/>
          <a:p>
            <a:r>
              <a:rPr lang="sr-Cyrl-BA" sz="3200" dirty="0" smtClean="0">
                <a:solidFill>
                  <a:srgbClr val="00B050"/>
                </a:solidFill>
              </a:rPr>
              <a:t>Сильно - прилошка одредба за начин</a:t>
            </a:r>
            <a:br>
              <a:rPr lang="sr-Cyrl-BA" sz="3200" dirty="0" smtClean="0">
                <a:solidFill>
                  <a:srgbClr val="00B050"/>
                </a:solidFill>
              </a:rPr>
            </a:br>
            <a:r>
              <a:rPr lang="sr-Cyrl-B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внизу /наверху ? Где?прилошка одредба за мјесто</a:t>
            </a:r>
            <a:br>
              <a:rPr lang="sr-Cyrl-BA" sz="32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r-Cyrl-BA" sz="3200" dirty="0" smtClean="0"/>
              <a:t> </a:t>
            </a:r>
            <a:r>
              <a:rPr lang="sr-Cyrl-BA" sz="3200" dirty="0" smtClean="0">
                <a:solidFill>
                  <a:schemeClr val="accent1">
                    <a:lumMod val="50000"/>
                  </a:schemeClr>
                </a:solidFill>
              </a:rPr>
              <a:t>вчера / сегодн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</a:rPr>
              <a:t>я когда? Прилошка одредба за вријеме 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464" b="1934"/>
          <a:stretch/>
        </p:blipFill>
        <p:spPr>
          <a:xfrm>
            <a:off x="-1" y="1541416"/>
            <a:ext cx="12000411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9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49" y="269966"/>
            <a:ext cx="11704320" cy="658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74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6" y="0"/>
            <a:ext cx="12043954" cy="6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67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6" y="78376"/>
            <a:ext cx="11826240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5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0959"/>
            <a:ext cx="10515600" cy="766353"/>
          </a:xfrm>
        </p:spPr>
        <p:txBody>
          <a:bodyPr/>
          <a:lstStyle/>
          <a:p>
            <a:r>
              <a:rPr lang="sr-Cyrl-BA" i="1" dirty="0" smtClean="0"/>
              <a:t>Где?      </a:t>
            </a:r>
            <a:r>
              <a:rPr lang="sr-Cyrl-BA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Быть ,стоять  , находитсья</a:t>
            </a:r>
            <a:endParaRPr lang="en-US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03" y="783770"/>
            <a:ext cx="11965577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63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086"/>
            <a:ext cx="12192000" cy="6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27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051" y="0"/>
            <a:ext cx="11599818" cy="6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6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1" y="0"/>
            <a:ext cx="12026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3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0"/>
            <a:ext cx="119568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63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77" y="165463"/>
            <a:ext cx="11451772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516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95794"/>
            <a:ext cx="11347269" cy="692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48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4103"/>
          </a:xfrm>
        </p:spPr>
        <p:txBody>
          <a:bodyPr>
            <a:normAutofit fontScale="90000"/>
          </a:bodyPr>
          <a:lstStyle/>
          <a:p>
            <a:r>
              <a:rPr lang="sr-Cyrl-BA" sz="2400" dirty="0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                                     Мал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ь</a:t>
            </a:r>
            <a:r>
              <a:rPr lang="sr-Cyrl-BA" sz="2400" dirty="0" smtClean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чик иди прямо, а потом поверни направо , и вот справа школа</a:t>
            </a:r>
            <a:endParaRPr lang="en-US" sz="2400" dirty="0">
              <a:solidFill>
                <a:schemeClr val="accent3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6056"/>
            <a:ext cx="12131039" cy="62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53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31816"/>
          </a:xfrm>
        </p:spPr>
        <p:txBody>
          <a:bodyPr>
            <a:normAutofit/>
          </a:bodyPr>
          <a:lstStyle/>
          <a:p>
            <a:r>
              <a:rPr lang="ru-RU" sz="2400" u="sng" dirty="0" smtClean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Мальчик иди прямо,потом поверни налево,потом поверни направо а потом опять поверни налево,вот  стадион.</a:t>
            </a:r>
            <a:endParaRPr lang="en-US" sz="2400" u="sng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6" y="862149"/>
            <a:ext cx="11939451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77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244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Мальчик иди прямо,потом поверни направо, потом опять поверни направо, потом налево и вот музей</a:t>
            </a:r>
            <a:endParaRPr lang="en-US" sz="3200" dirty="0">
              <a:solidFill>
                <a:schemeClr val="tx2">
                  <a:lumMod val="60000"/>
                  <a:lumOff val="40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5" y="1062446"/>
            <a:ext cx="11861074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7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78377"/>
            <a:ext cx="10515600" cy="661851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Мальчик иди прямо, а потом поверни налево и вот аптека справа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0263"/>
            <a:ext cx="12192000" cy="64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7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48" r="6255" b="69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76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5143" b="5019"/>
          <a:stretch/>
        </p:blipFill>
        <p:spPr>
          <a:xfrm>
            <a:off x="78377" y="69669"/>
            <a:ext cx="12035246" cy="678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94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86" y="69668"/>
            <a:ext cx="12043954" cy="715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43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1068" b="2943"/>
          <a:stretch/>
        </p:blipFill>
        <p:spPr>
          <a:xfrm>
            <a:off x="243840" y="69669"/>
            <a:ext cx="11948160" cy="68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60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" y="130629"/>
            <a:ext cx="11042469" cy="655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19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3" t="9527" r="14764" b="45561"/>
          <a:stretch/>
        </p:blipFill>
        <p:spPr>
          <a:xfrm>
            <a:off x="174170" y="17419"/>
            <a:ext cx="12017829" cy="66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90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83" r="12849" b="8520"/>
          <a:stretch/>
        </p:blipFill>
        <p:spPr>
          <a:xfrm>
            <a:off x="278674" y="191590"/>
            <a:ext cx="11591109" cy="65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86" r="16227"/>
          <a:stretch/>
        </p:blipFill>
        <p:spPr>
          <a:xfrm>
            <a:off x="95794" y="165464"/>
            <a:ext cx="11843657" cy="660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8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910" b="23444"/>
          <a:stretch/>
        </p:blipFill>
        <p:spPr>
          <a:xfrm>
            <a:off x="78378" y="78377"/>
            <a:ext cx="11739154" cy="667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44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52" r="21769" b="9350"/>
          <a:stretch/>
        </p:blipFill>
        <p:spPr>
          <a:xfrm>
            <a:off x="0" y="17418"/>
            <a:ext cx="119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62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76" t="5985" r="22081" b="21742"/>
          <a:stretch/>
        </p:blipFill>
        <p:spPr>
          <a:xfrm>
            <a:off x="243841" y="113212"/>
            <a:ext cx="11826240" cy="669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2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71</Words>
  <Application>Microsoft Office PowerPoint</Application>
  <PresentationFormat>Widescreen</PresentationFormat>
  <Paragraphs>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Algerian</vt:lpstr>
      <vt:lpstr>Arial</vt:lpstr>
      <vt:lpstr>Arial Narrow</vt:lpstr>
      <vt:lpstr>Bahnschrift</vt:lpstr>
      <vt:lpstr>Bahnschrift SemiBold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Сильно - прилошка одредба за начин внизу /наверху ? Где?прилошка одредба за мјесто  вчера / сегодня когда? Прилошка одредба за вријеме </vt:lpstr>
      <vt:lpstr>PowerPoint Presentation</vt:lpstr>
      <vt:lpstr>PowerPoint Presentation</vt:lpstr>
      <vt:lpstr>PowerPoint Presentation</vt:lpstr>
      <vt:lpstr>Где?      Быть ,стоять  , находитсья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Мальчик иди прямо, а потом поверни направо , и вот справа школа</vt:lpstr>
      <vt:lpstr>Мальчик иди прямо,потом поверни налево,потом поверни направо а потом опять поверни налево,вот  стадион.</vt:lpstr>
      <vt:lpstr>Мальчик иди прямо,потом поверни направо, потом опять поверни направо, потом налево и вот музей</vt:lpstr>
      <vt:lpstr>Мальчик иди прямо, а потом поверни налево и вот аптека справа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13</cp:revision>
  <dcterms:created xsi:type="dcterms:W3CDTF">2021-02-08T21:32:19Z</dcterms:created>
  <dcterms:modified xsi:type="dcterms:W3CDTF">2021-02-16T11:32:53Z</dcterms:modified>
</cp:coreProperties>
</file>