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8" r:id="rId11"/>
    <p:sldId id="303" r:id="rId12"/>
    <p:sldId id="304" r:id="rId13"/>
    <p:sldId id="306" r:id="rId14"/>
    <p:sldId id="341" r:id="rId15"/>
    <p:sldId id="307" r:id="rId16"/>
    <p:sldId id="310" r:id="rId17"/>
    <p:sldId id="340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4660"/>
  </p:normalViewPr>
  <p:slideViewPr>
    <p:cSldViewPr>
      <p:cViewPr varScale="1">
        <p:scale>
          <a:sx n="98" d="100"/>
          <a:sy n="98" d="100"/>
        </p:scale>
        <p:origin x="624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jela Lolic" userId="67d28de278fda3f0" providerId="LiveId" clId="{EC9C33F3-1482-4E4C-9CB1-208235E1F9EB}"/>
    <pc:docChg chg="custSel addSld delSld modSld">
      <pc:chgData name="Danijela Lolic" userId="67d28de278fda3f0" providerId="LiveId" clId="{EC9C33F3-1482-4E4C-9CB1-208235E1F9EB}" dt="2021-02-09T19:45:55.084" v="2062" actId="20577"/>
      <pc:docMkLst>
        <pc:docMk/>
      </pc:docMkLst>
      <pc:sldChg chg="modSp mod">
        <pc:chgData name="Danijela Lolic" userId="67d28de278fda3f0" providerId="LiveId" clId="{EC9C33F3-1482-4E4C-9CB1-208235E1F9EB}" dt="2021-02-09T17:26:14.606" v="88" actId="255"/>
        <pc:sldMkLst>
          <pc:docMk/>
          <pc:sldMk cId="3472450549" sldId="256"/>
        </pc:sldMkLst>
        <pc:spChg chg="mod">
          <ac:chgData name="Danijela Lolic" userId="67d28de278fda3f0" providerId="LiveId" clId="{EC9C33F3-1482-4E4C-9CB1-208235E1F9EB}" dt="2021-02-09T17:26:14.606" v="88" actId="255"/>
          <ac:spMkLst>
            <pc:docMk/>
            <pc:sldMk cId="3472450549" sldId="256"/>
            <ac:spMk id="2" creationId="{00000000-0000-0000-0000-000000000000}"/>
          </ac:spMkLst>
        </pc:spChg>
      </pc:sldChg>
      <pc:sldChg chg="addSp delSp modSp mod">
        <pc:chgData name="Danijela Lolic" userId="67d28de278fda3f0" providerId="LiveId" clId="{EC9C33F3-1482-4E4C-9CB1-208235E1F9EB}" dt="2021-02-09T19:42:22.221" v="2047" actId="1076"/>
        <pc:sldMkLst>
          <pc:docMk/>
          <pc:sldMk cId="1425658022" sldId="257"/>
        </pc:sldMkLst>
        <pc:spChg chg="mod">
          <ac:chgData name="Danijela Lolic" userId="67d28de278fda3f0" providerId="LiveId" clId="{EC9C33F3-1482-4E4C-9CB1-208235E1F9EB}" dt="2021-02-09T19:32:15.565" v="1835" actId="14100"/>
          <ac:spMkLst>
            <pc:docMk/>
            <pc:sldMk cId="1425658022" sldId="257"/>
            <ac:spMk id="2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9:42:06.138" v="2044" actId="1076"/>
          <ac:spMkLst>
            <pc:docMk/>
            <pc:sldMk cId="1425658022" sldId="257"/>
            <ac:spMk id="4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9:32:04.888" v="1830" actId="20577"/>
          <ac:spMkLst>
            <pc:docMk/>
            <pc:sldMk cId="1425658022" sldId="257"/>
            <ac:spMk id="5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9:32:11.012" v="1834" actId="20577"/>
          <ac:spMkLst>
            <pc:docMk/>
            <pc:sldMk cId="1425658022" sldId="257"/>
            <ac:spMk id="6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9:32:08.014" v="1832" actId="20577"/>
          <ac:spMkLst>
            <pc:docMk/>
            <pc:sldMk cId="1425658022" sldId="257"/>
            <ac:spMk id="7" creationId="{00000000-0000-0000-0000-000000000000}"/>
          </ac:spMkLst>
        </pc:spChg>
        <pc:spChg chg="add mod">
          <ac:chgData name="Danijela Lolic" userId="67d28de278fda3f0" providerId="LiveId" clId="{EC9C33F3-1482-4E4C-9CB1-208235E1F9EB}" dt="2021-02-09T19:42:22.221" v="2047" actId="1076"/>
          <ac:spMkLst>
            <pc:docMk/>
            <pc:sldMk cId="1425658022" sldId="257"/>
            <ac:spMk id="8" creationId="{18A4DF8D-731F-40C0-9DEE-E57F3E167FCD}"/>
          </ac:spMkLst>
        </pc:spChg>
        <pc:picChg chg="add mod">
          <ac:chgData name="Danijela Lolic" userId="67d28de278fda3f0" providerId="LiveId" clId="{EC9C33F3-1482-4E4C-9CB1-208235E1F9EB}" dt="2021-02-09T19:42:16.676" v="2046" actId="1076"/>
          <ac:picMkLst>
            <pc:docMk/>
            <pc:sldMk cId="1425658022" sldId="257"/>
            <ac:picMk id="3" creationId="{10E88219-165B-4956-8D08-CDDB99F9D073}"/>
          </ac:picMkLst>
        </pc:picChg>
        <pc:picChg chg="del mod">
          <ac:chgData name="Danijela Lolic" userId="67d28de278fda3f0" providerId="LiveId" clId="{EC9C33F3-1482-4E4C-9CB1-208235E1F9EB}" dt="2021-02-09T19:30:44.115" v="1764" actId="478"/>
          <ac:picMkLst>
            <pc:docMk/>
            <pc:sldMk cId="1425658022" sldId="257"/>
            <ac:picMk id="12" creationId="{00000000-0000-0000-0000-000000000000}"/>
          </ac:picMkLst>
        </pc:picChg>
      </pc:sldChg>
      <pc:sldChg chg="addSp modSp mod">
        <pc:chgData name="Danijela Lolic" userId="67d28de278fda3f0" providerId="LiveId" clId="{EC9C33F3-1482-4E4C-9CB1-208235E1F9EB}" dt="2021-02-09T19:42:37.518" v="2049" actId="1076"/>
        <pc:sldMkLst>
          <pc:docMk/>
          <pc:sldMk cId="2516431581" sldId="258"/>
        </pc:sldMkLst>
        <pc:spChg chg="add mod">
          <ac:chgData name="Danijela Lolic" userId="67d28de278fda3f0" providerId="LiveId" clId="{EC9C33F3-1482-4E4C-9CB1-208235E1F9EB}" dt="2021-02-09T17:32:00.689" v="186" actId="207"/>
          <ac:spMkLst>
            <pc:docMk/>
            <pc:sldMk cId="2516431581" sldId="258"/>
            <ac:spMk id="2" creationId="{D2C18704-EA89-40AB-B1C2-0D730F3686F7}"/>
          </ac:spMkLst>
        </pc:spChg>
        <pc:spChg chg="mod">
          <ac:chgData name="Danijela Lolic" userId="67d28de278fda3f0" providerId="LiveId" clId="{EC9C33F3-1482-4E4C-9CB1-208235E1F9EB}" dt="2021-02-09T19:42:37.518" v="2049" actId="1076"/>
          <ac:spMkLst>
            <pc:docMk/>
            <pc:sldMk cId="2516431581" sldId="258"/>
            <ac:spMk id="4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7:31:07.513" v="154" actId="20577"/>
          <ac:spMkLst>
            <pc:docMk/>
            <pc:sldMk cId="2516431581" sldId="258"/>
            <ac:spMk id="5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7:31:28.331" v="179" actId="20577"/>
          <ac:spMkLst>
            <pc:docMk/>
            <pc:sldMk cId="2516431581" sldId="258"/>
            <ac:spMk id="6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7:31:16.469" v="167" actId="20577"/>
          <ac:spMkLst>
            <pc:docMk/>
            <pc:sldMk cId="2516431581" sldId="258"/>
            <ac:spMk id="7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7:31:34.590" v="180" actId="14100"/>
          <ac:spMkLst>
            <pc:docMk/>
            <pc:sldMk cId="2516431581" sldId="258"/>
            <ac:spMk id="13" creationId="{00000000-0000-0000-0000-000000000000}"/>
          </ac:spMkLst>
        </pc:spChg>
        <pc:picChg chg="mod">
          <ac:chgData name="Danijela Lolic" userId="67d28de278fda3f0" providerId="LiveId" clId="{EC9C33F3-1482-4E4C-9CB1-208235E1F9EB}" dt="2021-02-09T19:42:33.890" v="2048" actId="1076"/>
          <ac:picMkLst>
            <pc:docMk/>
            <pc:sldMk cId="2516431581" sldId="258"/>
            <ac:picMk id="12" creationId="{00000000-0000-0000-0000-000000000000}"/>
          </ac:picMkLst>
        </pc:picChg>
      </pc:sldChg>
      <pc:sldChg chg="addSp delSp modSp mod delAnim modAnim">
        <pc:chgData name="Danijela Lolic" userId="67d28de278fda3f0" providerId="LiveId" clId="{EC9C33F3-1482-4E4C-9CB1-208235E1F9EB}" dt="2021-02-09T19:43:52.550" v="2060" actId="1582"/>
        <pc:sldMkLst>
          <pc:docMk/>
          <pc:sldMk cId="2102677051" sldId="259"/>
        </pc:sldMkLst>
        <pc:spChg chg="add mod">
          <ac:chgData name="Danijela Lolic" userId="67d28de278fda3f0" providerId="LiveId" clId="{EC9C33F3-1482-4E4C-9CB1-208235E1F9EB}" dt="2021-02-09T19:42:58.194" v="2051" actId="113"/>
          <ac:spMkLst>
            <pc:docMk/>
            <pc:sldMk cId="2102677051" sldId="259"/>
            <ac:spMk id="2" creationId="{79EA95A5-3BD6-414E-91C3-4392D1863894}"/>
          </ac:spMkLst>
        </pc:spChg>
        <pc:spChg chg="del mod">
          <ac:chgData name="Danijela Lolic" userId="67d28de278fda3f0" providerId="LiveId" clId="{EC9C33F3-1482-4E4C-9CB1-208235E1F9EB}" dt="2021-02-09T17:33:01.623" v="226" actId="478"/>
          <ac:spMkLst>
            <pc:docMk/>
            <pc:sldMk cId="2102677051" sldId="259"/>
            <ac:spMk id="3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9:42:49.828" v="2050" actId="1076"/>
          <ac:spMkLst>
            <pc:docMk/>
            <pc:sldMk cId="2102677051" sldId="259"/>
            <ac:spMk id="4" creationId="{00000000-0000-0000-0000-000000000000}"/>
          </ac:spMkLst>
        </pc:spChg>
        <pc:spChg chg="del mod">
          <ac:chgData name="Danijela Lolic" userId="67d28de278fda3f0" providerId="LiveId" clId="{EC9C33F3-1482-4E4C-9CB1-208235E1F9EB}" dt="2021-02-09T17:33:01.623" v="228"/>
          <ac:spMkLst>
            <pc:docMk/>
            <pc:sldMk cId="2102677051" sldId="259"/>
            <ac:spMk id="5" creationId="{00000000-0000-0000-0000-000000000000}"/>
          </ac:spMkLst>
        </pc:spChg>
        <pc:spChg chg="add mod">
          <ac:chgData name="Danijela Lolic" userId="67d28de278fda3f0" providerId="LiveId" clId="{EC9C33F3-1482-4E4C-9CB1-208235E1F9EB}" dt="2021-02-09T19:43:02.918" v="2052" actId="113"/>
          <ac:spMkLst>
            <pc:docMk/>
            <pc:sldMk cId="2102677051" sldId="259"/>
            <ac:spMk id="6" creationId="{1ADDB0A8-8280-4284-9196-F23CE36C0C5D}"/>
          </ac:spMkLst>
        </pc:spChg>
        <pc:spChg chg="mod">
          <ac:chgData name="Danijela Lolic" userId="67d28de278fda3f0" providerId="LiveId" clId="{EC9C33F3-1482-4E4C-9CB1-208235E1F9EB}" dt="2021-02-09T17:33:11.009" v="232" actId="1076"/>
          <ac:spMkLst>
            <pc:docMk/>
            <pc:sldMk cId="2102677051" sldId="259"/>
            <ac:spMk id="9" creationId="{00000000-0000-0000-0000-000000000000}"/>
          </ac:spMkLst>
        </pc:spChg>
        <pc:spChg chg="del">
          <ac:chgData name="Danijela Lolic" userId="67d28de278fda3f0" providerId="LiveId" clId="{EC9C33F3-1482-4E4C-9CB1-208235E1F9EB}" dt="2021-02-09T17:33:07.745" v="231" actId="478"/>
          <ac:spMkLst>
            <pc:docMk/>
            <pc:sldMk cId="2102677051" sldId="259"/>
            <ac:spMk id="10" creationId="{00000000-0000-0000-0000-000000000000}"/>
          </ac:spMkLst>
        </pc:spChg>
        <pc:spChg chg="del">
          <ac:chgData name="Danijela Lolic" userId="67d28de278fda3f0" providerId="LiveId" clId="{EC9C33F3-1482-4E4C-9CB1-208235E1F9EB}" dt="2021-02-09T17:33:05.535" v="230" actId="478"/>
          <ac:spMkLst>
            <pc:docMk/>
            <pc:sldMk cId="2102677051" sldId="259"/>
            <ac:spMk id="15" creationId="{00000000-0000-0000-0000-000000000000}"/>
          </ac:spMkLst>
        </pc:spChg>
        <pc:spChg chg="del">
          <ac:chgData name="Danijela Lolic" userId="67d28de278fda3f0" providerId="LiveId" clId="{EC9C33F3-1482-4E4C-9CB1-208235E1F9EB}" dt="2021-02-09T17:33:03.316" v="229" actId="478"/>
          <ac:spMkLst>
            <pc:docMk/>
            <pc:sldMk cId="2102677051" sldId="259"/>
            <ac:spMk id="16" creationId="{00000000-0000-0000-0000-000000000000}"/>
          </ac:spMkLst>
        </pc:spChg>
        <pc:picChg chg="add mod">
          <ac:chgData name="Danijela Lolic" userId="67d28de278fda3f0" providerId="LiveId" clId="{EC9C33F3-1482-4E4C-9CB1-208235E1F9EB}" dt="2021-02-09T17:35:12.774" v="303" actId="14100"/>
          <ac:picMkLst>
            <pc:docMk/>
            <pc:sldMk cId="2102677051" sldId="259"/>
            <ac:picMk id="7" creationId="{2598CA83-4B17-42E3-A91F-FC6EDC8C9572}"/>
          </ac:picMkLst>
        </pc:picChg>
        <pc:picChg chg="del">
          <ac:chgData name="Danijela Lolic" userId="67d28de278fda3f0" providerId="LiveId" clId="{EC9C33F3-1482-4E4C-9CB1-208235E1F9EB}" dt="2021-02-09T17:32:52.971" v="223" actId="478"/>
          <ac:picMkLst>
            <pc:docMk/>
            <pc:sldMk cId="2102677051" sldId="259"/>
            <ac:picMk id="12" creationId="{00000000-0000-0000-0000-000000000000}"/>
          </ac:picMkLst>
        </pc:picChg>
        <pc:picChg chg="add mod">
          <ac:chgData name="Danijela Lolic" userId="67d28de278fda3f0" providerId="LiveId" clId="{EC9C33F3-1482-4E4C-9CB1-208235E1F9EB}" dt="2021-02-09T17:35:06.391" v="301" actId="14100"/>
          <ac:picMkLst>
            <pc:docMk/>
            <pc:sldMk cId="2102677051" sldId="259"/>
            <ac:picMk id="13" creationId="{8032E401-3706-4996-BADF-86B0D79C3719}"/>
          </ac:picMkLst>
        </pc:picChg>
        <pc:picChg chg="del">
          <ac:chgData name="Danijela Lolic" userId="67d28de278fda3f0" providerId="LiveId" clId="{EC9C33F3-1482-4E4C-9CB1-208235E1F9EB}" dt="2021-02-09T17:32:51.570" v="222" actId="478"/>
          <ac:picMkLst>
            <pc:docMk/>
            <pc:sldMk cId="2102677051" sldId="259"/>
            <ac:picMk id="14" creationId="{00000000-0000-0000-0000-000000000000}"/>
          </ac:picMkLst>
        </pc:picChg>
        <pc:cxnChg chg="add mod">
          <ac:chgData name="Danijela Lolic" userId="67d28de278fda3f0" providerId="LiveId" clId="{EC9C33F3-1482-4E4C-9CB1-208235E1F9EB}" dt="2021-02-09T19:43:46.651" v="2059" actId="1582"/>
          <ac:cxnSpMkLst>
            <pc:docMk/>
            <pc:sldMk cId="2102677051" sldId="259"/>
            <ac:cxnSpMk id="5" creationId="{92E28FB7-741B-4A7E-A442-BF621FF8E660}"/>
          </ac:cxnSpMkLst>
        </pc:cxnChg>
        <pc:cxnChg chg="add mod">
          <ac:chgData name="Danijela Lolic" userId="67d28de278fda3f0" providerId="LiveId" clId="{EC9C33F3-1482-4E4C-9CB1-208235E1F9EB}" dt="2021-02-09T19:43:52.550" v="2060" actId="1582"/>
          <ac:cxnSpMkLst>
            <pc:docMk/>
            <pc:sldMk cId="2102677051" sldId="259"/>
            <ac:cxnSpMk id="12" creationId="{0228C889-66E5-4414-9CB5-F18D26933D0F}"/>
          </ac:cxnSpMkLst>
        </pc:cxnChg>
      </pc:sldChg>
      <pc:sldChg chg="addSp delSp modSp mod delAnim modAnim">
        <pc:chgData name="Danijela Lolic" userId="67d28de278fda3f0" providerId="LiveId" clId="{EC9C33F3-1482-4E4C-9CB1-208235E1F9EB}" dt="2021-02-09T19:34:27.249" v="1855" actId="20577"/>
        <pc:sldMkLst>
          <pc:docMk/>
          <pc:sldMk cId="2868424239" sldId="260"/>
        </pc:sldMkLst>
        <pc:spChg chg="add mod">
          <ac:chgData name="Danijela Lolic" userId="67d28de278fda3f0" providerId="LiveId" clId="{EC9C33F3-1482-4E4C-9CB1-208235E1F9EB}" dt="2021-02-09T17:57:36.596" v="400" actId="207"/>
          <ac:spMkLst>
            <pc:docMk/>
            <pc:sldMk cId="2868424239" sldId="260"/>
            <ac:spMk id="2" creationId="{D2031C0C-2FC4-430F-B111-470468E236E5}"/>
          </ac:spMkLst>
        </pc:spChg>
        <pc:spChg chg="add del mod">
          <ac:chgData name="Danijela Lolic" userId="67d28de278fda3f0" providerId="LiveId" clId="{EC9C33F3-1482-4E4C-9CB1-208235E1F9EB}" dt="2021-02-09T18:02:56.363" v="420" actId="478"/>
          <ac:spMkLst>
            <pc:docMk/>
            <pc:sldMk cId="2868424239" sldId="260"/>
            <ac:spMk id="3" creationId="{1AA9E204-4911-41D8-8222-FCAEFB8FB18D}"/>
          </ac:spMkLst>
        </pc:spChg>
        <pc:spChg chg="mod">
          <ac:chgData name="Danijela Lolic" userId="67d28de278fda3f0" providerId="LiveId" clId="{EC9C33F3-1482-4E4C-9CB1-208235E1F9EB}" dt="2021-02-09T19:34:27.249" v="1855" actId="20577"/>
          <ac:spMkLst>
            <pc:docMk/>
            <pc:sldMk cId="2868424239" sldId="260"/>
            <ac:spMk id="4" creationId="{00000000-0000-0000-0000-000000000000}"/>
          </ac:spMkLst>
        </pc:spChg>
        <pc:spChg chg="add mod">
          <ac:chgData name="Danijela Lolic" userId="67d28de278fda3f0" providerId="LiveId" clId="{EC9C33F3-1482-4E4C-9CB1-208235E1F9EB}" dt="2021-02-09T18:03:46.044" v="435" actId="113"/>
          <ac:spMkLst>
            <pc:docMk/>
            <pc:sldMk cId="2868424239" sldId="260"/>
            <ac:spMk id="5" creationId="{6DBF8C68-398E-4500-84C0-39E42785389E}"/>
          </ac:spMkLst>
        </pc:spChg>
        <pc:spChg chg="add mod">
          <ac:chgData name="Danijela Lolic" userId="67d28de278fda3f0" providerId="LiveId" clId="{EC9C33F3-1482-4E4C-9CB1-208235E1F9EB}" dt="2021-02-09T18:04:19.886" v="438" actId="207"/>
          <ac:spMkLst>
            <pc:docMk/>
            <pc:sldMk cId="2868424239" sldId="260"/>
            <ac:spMk id="6" creationId="{C307ED06-C4DF-479C-95BC-5A5915853F0F}"/>
          </ac:spMkLst>
        </pc:spChg>
        <pc:spChg chg="add mod">
          <ac:chgData name="Danijela Lolic" userId="67d28de278fda3f0" providerId="LiveId" clId="{EC9C33F3-1482-4E4C-9CB1-208235E1F9EB}" dt="2021-02-09T18:04:46.293" v="457" actId="1076"/>
          <ac:spMkLst>
            <pc:docMk/>
            <pc:sldMk cId="2868424239" sldId="260"/>
            <ac:spMk id="7" creationId="{07F409EE-42B8-4521-841F-6E84A4036188}"/>
          </ac:spMkLst>
        </pc:spChg>
        <pc:spChg chg="del mod">
          <ac:chgData name="Danijela Lolic" userId="67d28de278fda3f0" providerId="LiveId" clId="{EC9C33F3-1482-4E4C-9CB1-208235E1F9EB}" dt="2021-02-09T17:38:19.651" v="331" actId="478"/>
          <ac:spMkLst>
            <pc:docMk/>
            <pc:sldMk cId="2868424239" sldId="260"/>
            <ac:spMk id="16" creationId="{00000000-0000-0000-0000-000000000000}"/>
          </ac:spMkLst>
        </pc:spChg>
        <pc:spChg chg="del mod">
          <ac:chgData name="Danijela Lolic" userId="67d28de278fda3f0" providerId="LiveId" clId="{EC9C33F3-1482-4E4C-9CB1-208235E1F9EB}" dt="2021-02-09T17:38:24.368" v="333" actId="478"/>
          <ac:spMkLst>
            <pc:docMk/>
            <pc:sldMk cId="2868424239" sldId="260"/>
            <ac:spMk id="17" creationId="{00000000-0000-0000-0000-000000000000}"/>
          </ac:spMkLst>
        </pc:spChg>
        <pc:spChg chg="del mod">
          <ac:chgData name="Danijela Lolic" userId="67d28de278fda3f0" providerId="LiveId" clId="{EC9C33F3-1482-4E4C-9CB1-208235E1F9EB}" dt="2021-02-09T17:37:29.550" v="325" actId="478"/>
          <ac:spMkLst>
            <pc:docMk/>
            <pc:sldMk cId="2868424239" sldId="260"/>
            <ac:spMk id="18" creationId="{00000000-0000-0000-0000-000000000000}"/>
          </ac:spMkLst>
        </pc:spChg>
        <pc:spChg chg="del">
          <ac:chgData name="Danijela Lolic" userId="67d28de278fda3f0" providerId="LiveId" clId="{EC9C33F3-1482-4E4C-9CB1-208235E1F9EB}" dt="2021-02-09T17:37:21.801" v="323" actId="478"/>
          <ac:spMkLst>
            <pc:docMk/>
            <pc:sldMk cId="2868424239" sldId="260"/>
            <ac:spMk id="20" creationId="{00000000-0000-0000-0000-000000000000}"/>
          </ac:spMkLst>
        </pc:spChg>
        <pc:spChg chg="del">
          <ac:chgData name="Danijela Lolic" userId="67d28de278fda3f0" providerId="LiveId" clId="{EC9C33F3-1482-4E4C-9CB1-208235E1F9EB}" dt="2021-02-09T17:37:15.479" v="321" actId="478"/>
          <ac:spMkLst>
            <pc:docMk/>
            <pc:sldMk cId="2868424239" sldId="260"/>
            <ac:spMk id="21" creationId="{00000000-0000-0000-0000-000000000000}"/>
          </ac:spMkLst>
        </pc:spChg>
        <pc:spChg chg="del">
          <ac:chgData name="Danijela Lolic" userId="67d28de278fda3f0" providerId="LiveId" clId="{EC9C33F3-1482-4E4C-9CB1-208235E1F9EB}" dt="2021-02-09T17:37:17.571" v="322" actId="478"/>
          <ac:spMkLst>
            <pc:docMk/>
            <pc:sldMk cId="2868424239" sldId="260"/>
            <ac:spMk id="22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7:38:45.630" v="335" actId="1076"/>
          <ac:spMkLst>
            <pc:docMk/>
            <pc:sldMk cId="2868424239" sldId="260"/>
            <ac:spMk id="23" creationId="{00000000-0000-0000-0000-000000000000}"/>
          </ac:spMkLst>
        </pc:spChg>
        <pc:spChg chg="del">
          <ac:chgData name="Danijela Lolic" userId="67d28de278fda3f0" providerId="LiveId" clId="{EC9C33F3-1482-4E4C-9CB1-208235E1F9EB}" dt="2021-02-09T17:37:26.751" v="324" actId="478"/>
          <ac:spMkLst>
            <pc:docMk/>
            <pc:sldMk cId="2868424239" sldId="260"/>
            <ac:spMk id="25" creationId="{00000000-0000-0000-0000-000000000000}"/>
          </ac:spMkLst>
        </pc:spChg>
        <pc:spChg chg="del">
          <ac:chgData name="Danijela Lolic" userId="67d28de278fda3f0" providerId="LiveId" clId="{EC9C33F3-1482-4E4C-9CB1-208235E1F9EB}" dt="2021-02-09T17:37:40.165" v="327" actId="478"/>
          <ac:spMkLst>
            <pc:docMk/>
            <pc:sldMk cId="2868424239" sldId="260"/>
            <ac:spMk id="29" creationId="{00000000-0000-0000-0000-000000000000}"/>
          </ac:spMkLst>
        </pc:spChg>
        <pc:spChg chg="del">
          <ac:chgData name="Danijela Lolic" userId="67d28de278fda3f0" providerId="LiveId" clId="{EC9C33F3-1482-4E4C-9CB1-208235E1F9EB}" dt="2021-02-09T17:37:34.959" v="326" actId="478"/>
          <ac:spMkLst>
            <pc:docMk/>
            <pc:sldMk cId="2868424239" sldId="260"/>
            <ac:spMk id="31" creationId="{00000000-0000-0000-0000-000000000000}"/>
          </ac:spMkLst>
        </pc:spChg>
        <pc:picChg chg="add del mod">
          <ac:chgData name="Danijela Lolic" userId="67d28de278fda3f0" providerId="LiveId" clId="{EC9C33F3-1482-4E4C-9CB1-208235E1F9EB}" dt="2021-02-09T18:03:29.779" v="432" actId="1076"/>
          <ac:picMkLst>
            <pc:docMk/>
            <pc:sldMk cId="2868424239" sldId="260"/>
            <ac:picMk id="1026" creationId="{00000000-0000-0000-0000-000000000000}"/>
          </ac:picMkLst>
        </pc:picChg>
      </pc:sldChg>
      <pc:sldChg chg="del">
        <pc:chgData name="Danijela Lolic" userId="67d28de278fda3f0" providerId="LiveId" clId="{EC9C33F3-1482-4E4C-9CB1-208235E1F9EB}" dt="2021-02-09T18:08:32.330" v="465" actId="47"/>
        <pc:sldMkLst>
          <pc:docMk/>
          <pc:sldMk cId="3219346356" sldId="261"/>
        </pc:sldMkLst>
      </pc:sldChg>
      <pc:sldChg chg="del">
        <pc:chgData name="Danijela Lolic" userId="67d28de278fda3f0" providerId="LiveId" clId="{EC9C33F3-1482-4E4C-9CB1-208235E1F9EB}" dt="2021-02-09T18:08:39.346" v="466" actId="47"/>
        <pc:sldMkLst>
          <pc:docMk/>
          <pc:sldMk cId="3233916054" sldId="262"/>
        </pc:sldMkLst>
      </pc:sldChg>
      <pc:sldChg chg="addSp delSp modSp mod delAnim">
        <pc:chgData name="Danijela Lolic" userId="67d28de278fda3f0" providerId="LiveId" clId="{EC9C33F3-1482-4E4C-9CB1-208235E1F9EB}" dt="2021-02-09T19:15:13.150" v="1557" actId="20577"/>
        <pc:sldMkLst>
          <pc:docMk/>
          <pc:sldMk cId="3022349044" sldId="263"/>
        </pc:sldMkLst>
        <pc:spChg chg="mod">
          <ac:chgData name="Danijela Lolic" userId="67d28de278fda3f0" providerId="LiveId" clId="{EC9C33F3-1482-4E4C-9CB1-208235E1F9EB}" dt="2021-02-09T18:09:55.306" v="501" actId="1076"/>
          <ac:spMkLst>
            <pc:docMk/>
            <pc:sldMk cId="3022349044" sldId="263"/>
            <ac:spMk id="4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9:15:13.150" v="1557" actId="20577"/>
          <ac:spMkLst>
            <pc:docMk/>
            <pc:sldMk cId="3022349044" sldId="263"/>
            <ac:spMk id="10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8:09:28.937" v="493" actId="20577"/>
          <ac:spMkLst>
            <pc:docMk/>
            <pc:sldMk cId="3022349044" sldId="263"/>
            <ac:spMk id="28" creationId="{00000000-0000-0000-0000-000000000000}"/>
          </ac:spMkLst>
        </pc:spChg>
        <pc:spChg chg="del">
          <ac:chgData name="Danijela Lolic" userId="67d28de278fda3f0" providerId="LiveId" clId="{EC9C33F3-1482-4E4C-9CB1-208235E1F9EB}" dt="2021-02-09T18:09:33.386" v="494" actId="478"/>
          <ac:spMkLst>
            <pc:docMk/>
            <pc:sldMk cId="3022349044" sldId="263"/>
            <ac:spMk id="29" creationId="{00000000-0000-0000-0000-000000000000}"/>
          </ac:spMkLst>
        </pc:spChg>
        <pc:picChg chg="add mod">
          <ac:chgData name="Danijela Lolic" userId="67d28de278fda3f0" providerId="LiveId" clId="{EC9C33F3-1482-4E4C-9CB1-208235E1F9EB}" dt="2021-02-09T18:11:30.459" v="511" actId="14100"/>
          <ac:picMkLst>
            <pc:docMk/>
            <pc:sldMk cId="3022349044" sldId="263"/>
            <ac:picMk id="3" creationId="{7F9D90BE-91F2-4323-8E26-15A5C1033E25}"/>
          </ac:picMkLst>
        </pc:picChg>
        <pc:picChg chg="del mod">
          <ac:chgData name="Danijela Lolic" userId="67d28de278fda3f0" providerId="LiveId" clId="{EC9C33F3-1482-4E4C-9CB1-208235E1F9EB}" dt="2021-02-09T18:09:56.913" v="502" actId="478"/>
          <ac:picMkLst>
            <pc:docMk/>
            <pc:sldMk cId="3022349044" sldId="263"/>
            <ac:picMk id="6150" creationId="{00000000-0000-0000-0000-000000000000}"/>
          </ac:picMkLst>
        </pc:picChg>
        <pc:cxnChg chg="del">
          <ac:chgData name="Danijela Lolic" userId="67d28de278fda3f0" providerId="LiveId" clId="{EC9C33F3-1482-4E4C-9CB1-208235E1F9EB}" dt="2021-02-09T18:09:35.430" v="495" actId="478"/>
          <ac:cxnSpMkLst>
            <pc:docMk/>
            <pc:sldMk cId="3022349044" sldId="263"/>
            <ac:cxnSpMk id="24" creationId="{00000000-0000-0000-0000-000000000000}"/>
          </ac:cxnSpMkLst>
        </pc:cxnChg>
      </pc:sldChg>
      <pc:sldChg chg="addSp delSp modSp mod">
        <pc:chgData name="Danijela Lolic" userId="67d28de278fda3f0" providerId="LiveId" clId="{EC9C33F3-1482-4E4C-9CB1-208235E1F9EB}" dt="2021-02-09T19:15:19.696" v="1559" actId="20577"/>
        <pc:sldMkLst>
          <pc:docMk/>
          <pc:sldMk cId="1632924139" sldId="264"/>
        </pc:sldMkLst>
        <pc:spChg chg="mod">
          <ac:chgData name="Danijela Lolic" userId="67d28de278fda3f0" providerId="LiveId" clId="{EC9C33F3-1482-4E4C-9CB1-208235E1F9EB}" dt="2021-02-09T18:12:36.972" v="535" actId="1076"/>
          <ac:spMkLst>
            <pc:docMk/>
            <pc:sldMk cId="1632924139" sldId="264"/>
            <ac:spMk id="4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8:14:39.616" v="574" actId="20577"/>
          <ac:spMkLst>
            <pc:docMk/>
            <pc:sldMk cId="1632924139" sldId="264"/>
            <ac:spMk id="7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9:15:19.696" v="1559" actId="20577"/>
          <ac:spMkLst>
            <pc:docMk/>
            <pc:sldMk cId="1632924139" sldId="264"/>
            <ac:spMk id="11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8:15:02.269" v="577" actId="14100"/>
          <ac:spMkLst>
            <pc:docMk/>
            <pc:sldMk cId="1632924139" sldId="264"/>
            <ac:spMk id="13" creationId="{00000000-0000-0000-0000-000000000000}"/>
          </ac:spMkLst>
        </pc:spChg>
        <pc:picChg chg="add mod">
          <ac:chgData name="Danijela Lolic" userId="67d28de278fda3f0" providerId="LiveId" clId="{EC9C33F3-1482-4E4C-9CB1-208235E1F9EB}" dt="2021-02-09T18:16:19.705" v="581" actId="1076"/>
          <ac:picMkLst>
            <pc:docMk/>
            <pc:sldMk cId="1632924139" sldId="264"/>
            <ac:picMk id="2" creationId="{307FB5D7-F3F2-48D2-A4F7-7BD657414DBE}"/>
          </ac:picMkLst>
        </pc:picChg>
        <pc:picChg chg="del mod">
          <ac:chgData name="Danijela Lolic" userId="67d28de278fda3f0" providerId="LiveId" clId="{EC9C33F3-1482-4E4C-9CB1-208235E1F9EB}" dt="2021-02-09T18:12:26.574" v="531" actId="478"/>
          <ac:picMkLst>
            <pc:docMk/>
            <pc:sldMk cId="1632924139" sldId="264"/>
            <ac:picMk id="8194" creationId="{00000000-0000-0000-0000-000000000000}"/>
          </ac:picMkLst>
        </pc:picChg>
      </pc:sldChg>
      <pc:sldChg chg="addSp delSp modSp mod delAnim modAnim">
        <pc:chgData name="Danijela Lolic" userId="67d28de278fda3f0" providerId="LiveId" clId="{EC9C33F3-1482-4E4C-9CB1-208235E1F9EB}" dt="2021-02-09T19:15:24.744" v="1561" actId="20577"/>
        <pc:sldMkLst>
          <pc:docMk/>
          <pc:sldMk cId="3116218821" sldId="265"/>
        </pc:sldMkLst>
        <pc:spChg chg="add del mod">
          <ac:chgData name="Danijela Lolic" userId="67d28de278fda3f0" providerId="LiveId" clId="{EC9C33F3-1482-4E4C-9CB1-208235E1F9EB}" dt="2021-02-09T18:24:34.742" v="741" actId="478"/>
          <ac:spMkLst>
            <pc:docMk/>
            <pc:sldMk cId="3116218821" sldId="265"/>
            <ac:spMk id="3" creationId="{8F6A451C-2236-494F-847D-055F6F827F00}"/>
          </ac:spMkLst>
        </pc:spChg>
        <pc:spChg chg="mod">
          <ac:chgData name="Danijela Lolic" userId="67d28de278fda3f0" providerId="LiveId" clId="{EC9C33F3-1482-4E4C-9CB1-208235E1F9EB}" dt="2021-02-09T18:26:13.233" v="779" actId="20577"/>
          <ac:spMkLst>
            <pc:docMk/>
            <pc:sldMk cId="3116218821" sldId="265"/>
            <ac:spMk id="4" creationId="{00000000-0000-0000-0000-000000000000}"/>
          </ac:spMkLst>
        </pc:spChg>
        <pc:spChg chg="del mod">
          <ac:chgData name="Danijela Lolic" userId="67d28de278fda3f0" providerId="LiveId" clId="{EC9C33F3-1482-4E4C-9CB1-208235E1F9EB}" dt="2021-02-09T18:17:52.844" v="585" actId="478"/>
          <ac:spMkLst>
            <pc:docMk/>
            <pc:sldMk cId="3116218821" sldId="265"/>
            <ac:spMk id="5" creationId="{00000000-0000-0000-0000-000000000000}"/>
          </ac:spMkLst>
        </pc:spChg>
        <pc:spChg chg="del">
          <ac:chgData name="Danijela Lolic" userId="67d28de278fda3f0" providerId="LiveId" clId="{EC9C33F3-1482-4E4C-9CB1-208235E1F9EB}" dt="2021-02-09T18:18:06.790" v="592" actId="478"/>
          <ac:spMkLst>
            <pc:docMk/>
            <pc:sldMk cId="3116218821" sldId="265"/>
            <ac:spMk id="6" creationId="{00000000-0000-0000-0000-000000000000}"/>
          </ac:spMkLst>
        </pc:spChg>
        <pc:spChg chg="del">
          <ac:chgData name="Danijela Lolic" userId="67d28de278fda3f0" providerId="LiveId" clId="{EC9C33F3-1482-4E4C-9CB1-208235E1F9EB}" dt="2021-02-09T18:18:01.756" v="589" actId="478"/>
          <ac:spMkLst>
            <pc:docMk/>
            <pc:sldMk cId="3116218821" sldId="265"/>
            <ac:spMk id="7" creationId="{00000000-0000-0000-0000-000000000000}"/>
          </ac:spMkLst>
        </pc:spChg>
        <pc:spChg chg="del">
          <ac:chgData name="Danijela Lolic" userId="67d28de278fda3f0" providerId="LiveId" clId="{EC9C33F3-1482-4E4C-9CB1-208235E1F9EB}" dt="2021-02-09T18:18:19.753" v="598" actId="478"/>
          <ac:spMkLst>
            <pc:docMk/>
            <pc:sldMk cId="3116218821" sldId="265"/>
            <ac:spMk id="8" creationId="{00000000-0000-0000-0000-000000000000}"/>
          </ac:spMkLst>
        </pc:spChg>
        <pc:spChg chg="del">
          <ac:chgData name="Danijela Lolic" userId="67d28de278fda3f0" providerId="LiveId" clId="{EC9C33F3-1482-4E4C-9CB1-208235E1F9EB}" dt="2021-02-09T18:18:20.987" v="599" actId="478"/>
          <ac:spMkLst>
            <pc:docMk/>
            <pc:sldMk cId="3116218821" sldId="265"/>
            <ac:spMk id="9" creationId="{00000000-0000-0000-0000-000000000000}"/>
          </ac:spMkLst>
        </pc:spChg>
        <pc:spChg chg="del">
          <ac:chgData name="Danijela Lolic" userId="67d28de278fda3f0" providerId="LiveId" clId="{EC9C33F3-1482-4E4C-9CB1-208235E1F9EB}" dt="2021-02-09T18:18:22.269" v="600" actId="478"/>
          <ac:spMkLst>
            <pc:docMk/>
            <pc:sldMk cId="3116218821" sldId="265"/>
            <ac:spMk id="10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9:15:24.744" v="1561" actId="20577"/>
          <ac:spMkLst>
            <pc:docMk/>
            <pc:sldMk cId="3116218821" sldId="265"/>
            <ac:spMk id="11" creationId="{00000000-0000-0000-0000-000000000000}"/>
          </ac:spMkLst>
        </pc:spChg>
        <pc:spChg chg="add del mod">
          <ac:chgData name="Danijela Lolic" userId="67d28de278fda3f0" providerId="LiveId" clId="{EC9C33F3-1482-4E4C-9CB1-208235E1F9EB}" dt="2021-02-09T18:24:37.982" v="743" actId="478"/>
          <ac:spMkLst>
            <pc:docMk/>
            <pc:sldMk cId="3116218821" sldId="265"/>
            <ac:spMk id="13" creationId="{1895FD5A-5E34-44BF-8163-D11164D72E50}"/>
          </ac:spMkLst>
        </pc:spChg>
        <pc:spChg chg="add del mod">
          <ac:chgData name="Danijela Lolic" userId="67d28de278fda3f0" providerId="LiveId" clId="{EC9C33F3-1482-4E4C-9CB1-208235E1F9EB}" dt="2021-02-09T18:24:38.897" v="744" actId="478"/>
          <ac:spMkLst>
            <pc:docMk/>
            <pc:sldMk cId="3116218821" sldId="265"/>
            <ac:spMk id="14" creationId="{D816A09C-4EF3-49C6-BB9B-372893712525}"/>
          </ac:spMkLst>
        </pc:spChg>
        <pc:spChg chg="add del mod">
          <ac:chgData name="Danijela Lolic" userId="67d28de278fda3f0" providerId="LiveId" clId="{EC9C33F3-1482-4E4C-9CB1-208235E1F9EB}" dt="2021-02-09T18:24:39.645" v="745" actId="478"/>
          <ac:spMkLst>
            <pc:docMk/>
            <pc:sldMk cId="3116218821" sldId="265"/>
            <ac:spMk id="16" creationId="{DA08F121-BABC-4C6D-BE5C-3D6BDA62B2C1}"/>
          </ac:spMkLst>
        </pc:spChg>
        <pc:spChg chg="add del mod">
          <ac:chgData name="Danijela Lolic" userId="67d28de278fda3f0" providerId="LiveId" clId="{EC9C33F3-1482-4E4C-9CB1-208235E1F9EB}" dt="2021-02-09T18:24:40.463" v="746" actId="478"/>
          <ac:spMkLst>
            <pc:docMk/>
            <pc:sldMk cId="3116218821" sldId="265"/>
            <ac:spMk id="17" creationId="{B71E9817-5FED-4DC9-B42E-6978C19FE348}"/>
          </ac:spMkLst>
        </pc:spChg>
        <pc:spChg chg="del mod">
          <ac:chgData name="Danijela Lolic" userId="67d28de278fda3f0" providerId="LiveId" clId="{EC9C33F3-1482-4E4C-9CB1-208235E1F9EB}" dt="2021-02-09T18:17:57.777" v="587" actId="478"/>
          <ac:spMkLst>
            <pc:docMk/>
            <pc:sldMk cId="3116218821" sldId="265"/>
            <ac:spMk id="19" creationId="{00000000-0000-0000-0000-000000000000}"/>
          </ac:spMkLst>
        </pc:spChg>
        <pc:spChg chg="del">
          <ac:chgData name="Danijela Lolic" userId="67d28de278fda3f0" providerId="LiveId" clId="{EC9C33F3-1482-4E4C-9CB1-208235E1F9EB}" dt="2021-02-09T18:18:03.598" v="590" actId="478"/>
          <ac:spMkLst>
            <pc:docMk/>
            <pc:sldMk cId="3116218821" sldId="265"/>
            <ac:spMk id="20" creationId="{00000000-0000-0000-0000-000000000000}"/>
          </ac:spMkLst>
        </pc:spChg>
        <pc:spChg chg="del">
          <ac:chgData name="Danijela Lolic" userId="67d28de278fda3f0" providerId="LiveId" clId="{EC9C33F3-1482-4E4C-9CB1-208235E1F9EB}" dt="2021-02-09T18:18:09.175" v="593" actId="478"/>
          <ac:spMkLst>
            <pc:docMk/>
            <pc:sldMk cId="3116218821" sldId="265"/>
            <ac:spMk id="21" creationId="{00000000-0000-0000-0000-000000000000}"/>
          </ac:spMkLst>
        </pc:spChg>
        <pc:spChg chg="add del mod">
          <ac:chgData name="Danijela Lolic" userId="67d28de278fda3f0" providerId="LiveId" clId="{EC9C33F3-1482-4E4C-9CB1-208235E1F9EB}" dt="2021-02-09T18:24:36.642" v="742" actId="478"/>
          <ac:spMkLst>
            <pc:docMk/>
            <pc:sldMk cId="3116218821" sldId="265"/>
            <ac:spMk id="22" creationId="{6311BEDB-3287-49C6-8ACA-16F5BC4B8B72}"/>
          </ac:spMkLst>
        </pc:spChg>
        <pc:spChg chg="add mod">
          <ac:chgData name="Danijela Lolic" userId="67d28de278fda3f0" providerId="LiveId" clId="{EC9C33F3-1482-4E4C-9CB1-208235E1F9EB}" dt="2021-02-09T18:25:41.252" v="765" actId="1076"/>
          <ac:spMkLst>
            <pc:docMk/>
            <pc:sldMk cId="3116218821" sldId="265"/>
            <ac:spMk id="25" creationId="{2D4C4863-8E41-4A09-BF4B-AE58AB1031AA}"/>
          </ac:spMkLst>
        </pc:spChg>
        <pc:spChg chg="add mod">
          <ac:chgData name="Danijela Lolic" userId="67d28de278fda3f0" providerId="LiveId" clId="{EC9C33F3-1482-4E4C-9CB1-208235E1F9EB}" dt="2021-02-09T18:26:01.990" v="776" actId="113"/>
          <ac:spMkLst>
            <pc:docMk/>
            <pc:sldMk cId="3116218821" sldId="265"/>
            <ac:spMk id="26" creationId="{197A2FBD-2F5D-48A1-B718-E5BE50F36ED3}"/>
          </ac:spMkLst>
        </pc:spChg>
        <pc:spChg chg="add mod">
          <ac:chgData name="Danijela Lolic" userId="67d28de278fda3f0" providerId="LiveId" clId="{EC9C33F3-1482-4E4C-9CB1-208235E1F9EB}" dt="2021-02-09T18:27:09.564" v="805" actId="20577"/>
          <ac:spMkLst>
            <pc:docMk/>
            <pc:sldMk cId="3116218821" sldId="265"/>
            <ac:spMk id="27" creationId="{FF9F9931-4972-418A-8EC7-B614078F9BEF}"/>
          </ac:spMkLst>
        </pc:spChg>
        <pc:spChg chg="add mod">
          <ac:chgData name="Danijela Lolic" userId="67d28de278fda3f0" providerId="LiveId" clId="{EC9C33F3-1482-4E4C-9CB1-208235E1F9EB}" dt="2021-02-09T18:27:05.339" v="803" actId="1076"/>
          <ac:spMkLst>
            <pc:docMk/>
            <pc:sldMk cId="3116218821" sldId="265"/>
            <ac:spMk id="28" creationId="{A2438BFC-395F-4EDF-B847-66069D0BFADC}"/>
          </ac:spMkLst>
        </pc:spChg>
        <pc:spChg chg="add mod">
          <ac:chgData name="Danijela Lolic" userId="67d28de278fda3f0" providerId="LiveId" clId="{EC9C33F3-1482-4E4C-9CB1-208235E1F9EB}" dt="2021-02-09T18:27:25.550" v="817" actId="5793"/>
          <ac:spMkLst>
            <pc:docMk/>
            <pc:sldMk cId="3116218821" sldId="265"/>
            <ac:spMk id="29" creationId="{9CB94F5F-55BC-4842-BC00-B51742F33366}"/>
          </ac:spMkLst>
        </pc:spChg>
        <pc:picChg chg="add del mod">
          <ac:chgData name="Danijela Lolic" userId="67d28de278fda3f0" providerId="LiveId" clId="{EC9C33F3-1482-4E4C-9CB1-208235E1F9EB}" dt="2021-02-09T18:24:32.851" v="740" actId="478"/>
          <ac:picMkLst>
            <pc:docMk/>
            <pc:sldMk cId="3116218821" sldId="265"/>
            <ac:picMk id="2" creationId="{1F09DB2E-3567-4D99-B017-1305E89E2816}"/>
          </ac:picMkLst>
        </pc:picChg>
        <pc:picChg chg="add mod">
          <ac:chgData name="Danijela Lolic" userId="67d28de278fda3f0" providerId="LiveId" clId="{EC9C33F3-1482-4E4C-9CB1-208235E1F9EB}" dt="2021-02-09T18:26:48.736" v="792" actId="1076"/>
          <ac:picMkLst>
            <pc:docMk/>
            <pc:sldMk cId="3116218821" sldId="265"/>
            <ac:picMk id="24" creationId="{5E9B1451-0E36-43FC-A906-A7E367F7B944}"/>
          </ac:picMkLst>
        </pc:picChg>
        <pc:picChg chg="del">
          <ac:chgData name="Danijela Lolic" userId="67d28de278fda3f0" providerId="LiveId" clId="{EC9C33F3-1482-4E4C-9CB1-208235E1F9EB}" dt="2021-02-09T18:17:47.799" v="582" actId="478"/>
          <ac:picMkLst>
            <pc:docMk/>
            <pc:sldMk cId="3116218821" sldId="265"/>
            <ac:picMk id="9218" creationId="{00000000-0000-0000-0000-000000000000}"/>
          </ac:picMkLst>
        </pc:picChg>
        <pc:cxnChg chg="del">
          <ac:chgData name="Danijela Lolic" userId="67d28de278fda3f0" providerId="LiveId" clId="{EC9C33F3-1482-4E4C-9CB1-208235E1F9EB}" dt="2021-02-09T18:17:59.184" v="588" actId="478"/>
          <ac:cxnSpMkLst>
            <pc:docMk/>
            <pc:sldMk cId="3116218821" sldId="265"/>
            <ac:cxnSpMk id="12" creationId="{00000000-0000-0000-0000-000000000000}"/>
          </ac:cxnSpMkLst>
        </pc:cxnChg>
        <pc:cxnChg chg="del">
          <ac:chgData name="Danijela Lolic" userId="67d28de278fda3f0" providerId="LiveId" clId="{EC9C33F3-1482-4E4C-9CB1-208235E1F9EB}" dt="2021-02-09T18:18:04.825" v="591" actId="478"/>
          <ac:cxnSpMkLst>
            <pc:docMk/>
            <pc:sldMk cId="3116218821" sldId="265"/>
            <ac:cxnSpMk id="15" creationId="{00000000-0000-0000-0000-000000000000}"/>
          </ac:cxnSpMkLst>
        </pc:cxnChg>
        <pc:cxnChg chg="del">
          <ac:chgData name="Danijela Lolic" userId="67d28de278fda3f0" providerId="LiveId" clId="{EC9C33F3-1482-4E4C-9CB1-208235E1F9EB}" dt="2021-02-09T18:18:10.350" v="594" actId="478"/>
          <ac:cxnSpMkLst>
            <pc:docMk/>
            <pc:sldMk cId="3116218821" sldId="265"/>
            <ac:cxnSpMk id="18" creationId="{00000000-0000-0000-0000-000000000000}"/>
          </ac:cxnSpMkLst>
        </pc:cxnChg>
      </pc:sldChg>
      <pc:sldChg chg="addSp delSp modSp mod delAnim modAnim">
        <pc:chgData name="Danijela Lolic" userId="67d28de278fda3f0" providerId="LiveId" clId="{EC9C33F3-1482-4E4C-9CB1-208235E1F9EB}" dt="2021-02-09T19:36:20.963" v="1860"/>
        <pc:sldMkLst>
          <pc:docMk/>
          <pc:sldMk cId="374473952" sldId="266"/>
        </pc:sldMkLst>
        <pc:spChg chg="add mod">
          <ac:chgData name="Danijela Lolic" userId="67d28de278fda3f0" providerId="LiveId" clId="{EC9C33F3-1482-4E4C-9CB1-208235E1F9EB}" dt="2021-02-09T18:33:01.841" v="855" actId="207"/>
          <ac:spMkLst>
            <pc:docMk/>
            <pc:sldMk cId="374473952" sldId="266"/>
            <ac:spMk id="2" creationId="{92816578-7CAA-442E-B87F-5EDBE9F58C8C}"/>
          </ac:spMkLst>
        </pc:spChg>
        <pc:spChg chg="mod">
          <ac:chgData name="Danijela Lolic" userId="67d28de278fda3f0" providerId="LiveId" clId="{EC9C33F3-1482-4E4C-9CB1-208235E1F9EB}" dt="2021-02-09T19:35:52.896" v="1856" actId="1076"/>
          <ac:spMkLst>
            <pc:docMk/>
            <pc:sldMk cId="374473952" sldId="266"/>
            <ac:spMk id="4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8:33:09.142" v="859" actId="20577"/>
          <ac:spMkLst>
            <pc:docMk/>
            <pc:sldMk cId="374473952" sldId="266"/>
            <ac:spMk id="6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8:33:05.481" v="857" actId="20577"/>
          <ac:spMkLst>
            <pc:docMk/>
            <pc:sldMk cId="374473952" sldId="266"/>
            <ac:spMk id="7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9:15:30.923" v="1564" actId="20577"/>
          <ac:spMkLst>
            <pc:docMk/>
            <pc:sldMk cId="374473952" sldId="266"/>
            <ac:spMk id="11" creationId="{00000000-0000-0000-0000-000000000000}"/>
          </ac:spMkLst>
        </pc:spChg>
        <pc:spChg chg="del">
          <ac:chgData name="Danijela Lolic" userId="67d28de278fda3f0" providerId="LiveId" clId="{EC9C33F3-1482-4E4C-9CB1-208235E1F9EB}" dt="2021-02-09T18:32:40.316" v="850" actId="478"/>
          <ac:spMkLst>
            <pc:docMk/>
            <pc:sldMk cId="374473952" sldId="266"/>
            <ac:spMk id="13" creationId="{00000000-0000-0000-0000-000000000000}"/>
          </ac:spMkLst>
        </pc:spChg>
        <pc:picChg chg="add mod">
          <ac:chgData name="Danijela Lolic" userId="67d28de278fda3f0" providerId="LiveId" clId="{EC9C33F3-1482-4E4C-9CB1-208235E1F9EB}" dt="2021-02-09T18:34:17.896" v="874" actId="1076"/>
          <ac:picMkLst>
            <pc:docMk/>
            <pc:sldMk cId="374473952" sldId="266"/>
            <ac:picMk id="3" creationId="{CB4B8B0B-431E-4132-81C1-9AD0A63D9148}"/>
          </ac:picMkLst>
        </pc:picChg>
        <pc:picChg chg="add mod">
          <ac:chgData name="Danijela Lolic" userId="67d28de278fda3f0" providerId="LiveId" clId="{EC9C33F3-1482-4E4C-9CB1-208235E1F9EB}" dt="2021-02-09T18:34:19.131" v="875" actId="1076"/>
          <ac:picMkLst>
            <pc:docMk/>
            <pc:sldMk cId="374473952" sldId="266"/>
            <ac:picMk id="12" creationId="{B2774FEF-6791-4133-A94D-7DA31F9C01A0}"/>
          </ac:picMkLst>
        </pc:picChg>
        <pc:picChg chg="del mod">
          <ac:chgData name="Danijela Lolic" userId="67d28de278fda3f0" providerId="LiveId" clId="{EC9C33F3-1482-4E4C-9CB1-208235E1F9EB}" dt="2021-02-09T18:33:45.132" v="864" actId="478"/>
          <ac:picMkLst>
            <pc:docMk/>
            <pc:sldMk cId="374473952" sldId="266"/>
            <ac:picMk id="10242" creationId="{00000000-0000-0000-0000-000000000000}"/>
          </ac:picMkLst>
        </pc:picChg>
        <pc:picChg chg="del mod">
          <ac:chgData name="Danijela Lolic" userId="67d28de278fda3f0" providerId="LiveId" clId="{EC9C33F3-1482-4E4C-9CB1-208235E1F9EB}" dt="2021-02-09T18:33:44.271" v="863" actId="478"/>
          <ac:picMkLst>
            <pc:docMk/>
            <pc:sldMk cId="374473952" sldId="266"/>
            <ac:picMk id="10246" creationId="{00000000-0000-0000-0000-000000000000}"/>
          </ac:picMkLst>
        </pc:picChg>
        <pc:picChg chg="del mod">
          <ac:chgData name="Danijela Lolic" userId="67d28de278fda3f0" providerId="LiveId" clId="{EC9C33F3-1482-4E4C-9CB1-208235E1F9EB}" dt="2021-02-09T18:33:46.226" v="865" actId="478"/>
          <ac:picMkLst>
            <pc:docMk/>
            <pc:sldMk cId="374473952" sldId="266"/>
            <ac:picMk id="10248" creationId="{00000000-0000-0000-0000-000000000000}"/>
          </ac:picMkLst>
        </pc:picChg>
      </pc:sldChg>
      <pc:sldChg chg="modSp mod">
        <pc:chgData name="Danijela Lolic" userId="67d28de278fda3f0" providerId="LiveId" clId="{EC9C33F3-1482-4E4C-9CB1-208235E1F9EB}" dt="2021-02-09T19:37:02.491" v="1861" actId="1076"/>
        <pc:sldMkLst>
          <pc:docMk/>
          <pc:sldMk cId="327806655" sldId="268"/>
        </pc:sldMkLst>
        <pc:spChg chg="mod">
          <ac:chgData name="Danijela Lolic" userId="67d28de278fda3f0" providerId="LiveId" clId="{EC9C33F3-1482-4E4C-9CB1-208235E1F9EB}" dt="2021-02-09T19:37:02.491" v="1861" actId="1076"/>
          <ac:spMkLst>
            <pc:docMk/>
            <pc:sldMk cId="327806655" sldId="268"/>
            <ac:spMk id="4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9:15:35.712" v="1567" actId="20577"/>
          <ac:spMkLst>
            <pc:docMk/>
            <pc:sldMk cId="327806655" sldId="268"/>
            <ac:spMk id="11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9:10:44.418" v="1466" actId="14100"/>
          <ac:spMkLst>
            <pc:docMk/>
            <pc:sldMk cId="327806655" sldId="268"/>
            <ac:spMk id="13" creationId="{00000000-0000-0000-0000-000000000000}"/>
          </ac:spMkLst>
        </pc:spChg>
        <pc:picChg chg="mod">
          <ac:chgData name="Danijela Lolic" userId="67d28de278fda3f0" providerId="LiveId" clId="{EC9C33F3-1482-4E4C-9CB1-208235E1F9EB}" dt="2021-02-09T19:10:39.816" v="1465" actId="1076"/>
          <ac:picMkLst>
            <pc:docMk/>
            <pc:sldMk cId="327806655" sldId="268"/>
            <ac:picMk id="11268" creationId="{00000000-0000-0000-0000-000000000000}"/>
          </ac:picMkLst>
        </pc:picChg>
      </pc:sldChg>
      <pc:sldChg chg="del">
        <pc:chgData name="Danijela Lolic" userId="67d28de278fda3f0" providerId="LiveId" clId="{EC9C33F3-1482-4E4C-9CB1-208235E1F9EB}" dt="2021-02-09T18:35:55.494" v="876" actId="47"/>
        <pc:sldMkLst>
          <pc:docMk/>
          <pc:sldMk cId="1377661408" sldId="269"/>
        </pc:sldMkLst>
      </pc:sldChg>
      <pc:sldChg chg="modSp mod">
        <pc:chgData name="Danijela Lolic" userId="67d28de278fda3f0" providerId="LiveId" clId="{EC9C33F3-1482-4E4C-9CB1-208235E1F9EB}" dt="2021-02-09T19:45:25.922" v="2061" actId="1076"/>
        <pc:sldMkLst>
          <pc:docMk/>
          <pc:sldMk cId="4002915109" sldId="303"/>
        </pc:sldMkLst>
        <pc:spChg chg="mod">
          <ac:chgData name="Danijela Lolic" userId="67d28de278fda3f0" providerId="LiveId" clId="{EC9C33F3-1482-4E4C-9CB1-208235E1F9EB}" dt="2021-02-09T19:45:25.922" v="2061" actId="1076"/>
          <ac:spMkLst>
            <pc:docMk/>
            <pc:sldMk cId="4002915109" sldId="303"/>
            <ac:spMk id="4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9:11:17.982" v="1472" actId="1076"/>
          <ac:spMkLst>
            <pc:docMk/>
            <pc:sldMk cId="4002915109" sldId="303"/>
            <ac:spMk id="5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9:11:01.672" v="1469" actId="1076"/>
          <ac:spMkLst>
            <pc:docMk/>
            <pc:sldMk cId="4002915109" sldId="303"/>
            <ac:spMk id="6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9:11:11.975" v="1471" actId="1076"/>
          <ac:spMkLst>
            <pc:docMk/>
            <pc:sldMk cId="4002915109" sldId="303"/>
            <ac:spMk id="7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9:15:40.483" v="1569" actId="20577"/>
          <ac:spMkLst>
            <pc:docMk/>
            <pc:sldMk cId="4002915109" sldId="303"/>
            <ac:spMk id="11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9:38:03.038" v="1903" actId="20577"/>
          <ac:spMkLst>
            <pc:docMk/>
            <pc:sldMk cId="4002915109" sldId="303"/>
            <ac:spMk id="14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8:48:04.301" v="1092" actId="1076"/>
          <ac:spMkLst>
            <pc:docMk/>
            <pc:sldMk cId="4002915109" sldId="303"/>
            <ac:spMk id="27" creationId="{00000000-0000-0000-0000-000000000000}"/>
          </ac:spMkLst>
        </pc:spChg>
      </pc:sldChg>
      <pc:sldChg chg="addSp delSp modSp mod">
        <pc:chgData name="Danijela Lolic" userId="67d28de278fda3f0" providerId="LiveId" clId="{EC9C33F3-1482-4E4C-9CB1-208235E1F9EB}" dt="2021-02-09T19:38:27.338" v="1904" actId="1076"/>
        <pc:sldMkLst>
          <pc:docMk/>
          <pc:sldMk cId="1012087972" sldId="304"/>
        </pc:sldMkLst>
        <pc:spChg chg="mod">
          <ac:chgData name="Danijela Lolic" userId="67d28de278fda3f0" providerId="LiveId" clId="{EC9C33F3-1482-4E4C-9CB1-208235E1F9EB}" dt="2021-02-09T19:38:27.338" v="1904" actId="1076"/>
          <ac:spMkLst>
            <pc:docMk/>
            <pc:sldMk cId="1012087972" sldId="304"/>
            <ac:spMk id="4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9:13:24.820" v="1527" actId="20577"/>
          <ac:spMkLst>
            <pc:docMk/>
            <pc:sldMk cId="1012087972" sldId="304"/>
            <ac:spMk id="5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9:13:44.855" v="1546" actId="20577"/>
          <ac:spMkLst>
            <pc:docMk/>
            <pc:sldMk cId="1012087972" sldId="304"/>
            <ac:spMk id="7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9:15:46.968" v="1571" actId="20577"/>
          <ac:spMkLst>
            <pc:docMk/>
            <pc:sldMk cId="1012087972" sldId="304"/>
            <ac:spMk id="11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9:13:53.150" v="1548" actId="14100"/>
          <ac:spMkLst>
            <pc:docMk/>
            <pc:sldMk cId="1012087972" sldId="304"/>
            <ac:spMk id="13" creationId="{00000000-0000-0000-0000-000000000000}"/>
          </ac:spMkLst>
        </pc:spChg>
        <pc:picChg chg="add mod">
          <ac:chgData name="Danijela Lolic" userId="67d28de278fda3f0" providerId="LiveId" clId="{EC9C33F3-1482-4E4C-9CB1-208235E1F9EB}" dt="2021-02-09T19:14:21.590" v="1554" actId="1076"/>
          <ac:picMkLst>
            <pc:docMk/>
            <pc:sldMk cId="1012087972" sldId="304"/>
            <ac:picMk id="2" creationId="{272275EC-27FB-44C4-9E2A-5262B70C5D37}"/>
          </ac:picMkLst>
        </pc:picChg>
        <pc:picChg chg="del">
          <ac:chgData name="Danijela Lolic" userId="67d28de278fda3f0" providerId="LiveId" clId="{EC9C33F3-1482-4E4C-9CB1-208235E1F9EB}" dt="2021-02-09T19:14:14.293" v="1550" actId="478"/>
          <ac:picMkLst>
            <pc:docMk/>
            <pc:sldMk cId="1012087972" sldId="304"/>
            <ac:picMk id="12" creationId="{00000000-0000-0000-0000-000000000000}"/>
          </ac:picMkLst>
        </pc:picChg>
        <pc:picChg chg="mod">
          <ac:chgData name="Danijela Lolic" userId="67d28de278fda3f0" providerId="LiveId" clId="{EC9C33F3-1482-4E4C-9CB1-208235E1F9EB}" dt="2021-02-09T19:14:24.990" v="1555" actId="1076"/>
          <ac:picMkLst>
            <pc:docMk/>
            <pc:sldMk cId="1012087972" sldId="304"/>
            <ac:picMk id="14" creationId="{00000000-0000-0000-0000-000000000000}"/>
          </ac:picMkLst>
        </pc:picChg>
      </pc:sldChg>
      <pc:sldChg chg="addSp delSp modSp mod">
        <pc:chgData name="Danijela Lolic" userId="67d28de278fda3f0" providerId="LiveId" clId="{EC9C33F3-1482-4E4C-9CB1-208235E1F9EB}" dt="2021-02-09T19:38:52.690" v="1907" actId="1076"/>
        <pc:sldMkLst>
          <pc:docMk/>
          <pc:sldMk cId="4077310074" sldId="306"/>
        </pc:sldMkLst>
        <pc:spChg chg="mod">
          <ac:chgData name="Danijela Lolic" userId="67d28de278fda3f0" providerId="LiveId" clId="{EC9C33F3-1482-4E4C-9CB1-208235E1F9EB}" dt="2021-02-09T19:38:52.690" v="1907" actId="1076"/>
          <ac:spMkLst>
            <pc:docMk/>
            <pc:sldMk cId="4077310074" sldId="306"/>
            <ac:spMk id="4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8:58:00.710" v="1278" actId="1076"/>
          <ac:spMkLst>
            <pc:docMk/>
            <pc:sldMk cId="4077310074" sldId="306"/>
            <ac:spMk id="5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9:38:44.349" v="1905" actId="1076"/>
          <ac:spMkLst>
            <pc:docMk/>
            <pc:sldMk cId="4077310074" sldId="306"/>
            <ac:spMk id="9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9:38:46.650" v="1906" actId="1076"/>
          <ac:spMkLst>
            <pc:docMk/>
            <pc:sldMk cId="4077310074" sldId="306"/>
            <ac:spMk id="10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9:15:52.493" v="1573" actId="20577"/>
          <ac:spMkLst>
            <pc:docMk/>
            <pc:sldMk cId="4077310074" sldId="306"/>
            <ac:spMk id="11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8:58:14.790" v="1281" actId="14100"/>
          <ac:spMkLst>
            <pc:docMk/>
            <pc:sldMk cId="4077310074" sldId="306"/>
            <ac:spMk id="13" creationId="{00000000-0000-0000-0000-000000000000}"/>
          </ac:spMkLst>
        </pc:spChg>
        <pc:picChg chg="add mod">
          <ac:chgData name="Danijela Lolic" userId="67d28de278fda3f0" providerId="LiveId" clId="{EC9C33F3-1482-4E4C-9CB1-208235E1F9EB}" dt="2021-02-09T19:02:53.044" v="1286" actId="1076"/>
          <ac:picMkLst>
            <pc:docMk/>
            <pc:sldMk cId="4077310074" sldId="306"/>
            <ac:picMk id="2" creationId="{8A813F72-55E2-42E0-8146-017EAF566AE1}"/>
          </ac:picMkLst>
        </pc:picChg>
        <pc:picChg chg="del mod">
          <ac:chgData name="Danijela Lolic" userId="67d28de278fda3f0" providerId="LiveId" clId="{EC9C33F3-1482-4E4C-9CB1-208235E1F9EB}" dt="2021-02-09T18:58:22.543" v="1283" actId="478"/>
          <ac:picMkLst>
            <pc:docMk/>
            <pc:sldMk cId="4077310074" sldId="306"/>
            <ac:picMk id="12" creationId="{00000000-0000-0000-0000-000000000000}"/>
          </ac:picMkLst>
        </pc:picChg>
      </pc:sldChg>
      <pc:sldChg chg="addSp delSp modSp mod delAnim modAnim">
        <pc:chgData name="Danijela Lolic" userId="67d28de278fda3f0" providerId="LiveId" clId="{EC9C33F3-1482-4E4C-9CB1-208235E1F9EB}" dt="2021-02-09T19:22:09.566" v="1596" actId="1076"/>
        <pc:sldMkLst>
          <pc:docMk/>
          <pc:sldMk cId="35458485" sldId="307"/>
        </pc:sldMkLst>
        <pc:spChg chg="mod">
          <ac:chgData name="Danijela Lolic" userId="67d28de278fda3f0" providerId="LiveId" clId="{EC9C33F3-1482-4E4C-9CB1-208235E1F9EB}" dt="2021-02-09T18:54:37.999" v="1244" actId="20577"/>
          <ac:spMkLst>
            <pc:docMk/>
            <pc:sldMk cId="35458485" sldId="307"/>
            <ac:spMk id="4" creationId="{00000000-0000-0000-0000-000000000000}"/>
          </ac:spMkLst>
        </pc:spChg>
        <pc:spChg chg="del">
          <ac:chgData name="Danijela Lolic" userId="67d28de278fda3f0" providerId="LiveId" clId="{EC9C33F3-1482-4E4C-9CB1-208235E1F9EB}" dt="2021-02-09T18:53:10.930" v="1177" actId="478"/>
          <ac:spMkLst>
            <pc:docMk/>
            <pc:sldMk cId="35458485" sldId="307"/>
            <ac:spMk id="8" creationId="{00000000-0000-0000-0000-000000000000}"/>
          </ac:spMkLst>
        </pc:spChg>
        <pc:spChg chg="del">
          <ac:chgData name="Danijela Lolic" userId="67d28de278fda3f0" providerId="LiveId" clId="{EC9C33F3-1482-4E4C-9CB1-208235E1F9EB}" dt="2021-02-09T18:53:19.258" v="1181" actId="478"/>
          <ac:spMkLst>
            <pc:docMk/>
            <pc:sldMk cId="35458485" sldId="307"/>
            <ac:spMk id="9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8:53:27.357" v="1184" actId="1076"/>
          <ac:spMkLst>
            <pc:docMk/>
            <pc:sldMk cId="35458485" sldId="307"/>
            <ac:spMk id="10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9:16:02.188" v="1577" actId="20577"/>
          <ac:spMkLst>
            <pc:docMk/>
            <pc:sldMk cId="35458485" sldId="307"/>
            <ac:spMk id="11" creationId="{00000000-0000-0000-0000-000000000000}"/>
          </ac:spMkLst>
        </pc:spChg>
        <pc:spChg chg="del mod">
          <ac:chgData name="Danijela Lolic" userId="67d28de278fda3f0" providerId="LiveId" clId="{EC9C33F3-1482-4E4C-9CB1-208235E1F9EB}" dt="2021-02-09T18:53:14.112" v="1179" actId="478"/>
          <ac:spMkLst>
            <pc:docMk/>
            <pc:sldMk cId="35458485" sldId="307"/>
            <ac:spMk id="20" creationId="{00000000-0000-0000-0000-000000000000}"/>
          </ac:spMkLst>
        </pc:spChg>
        <pc:spChg chg="del">
          <ac:chgData name="Danijela Lolic" userId="67d28de278fda3f0" providerId="LiveId" clId="{EC9C33F3-1482-4E4C-9CB1-208235E1F9EB}" dt="2021-02-09T18:53:22.301" v="1182" actId="478"/>
          <ac:spMkLst>
            <pc:docMk/>
            <pc:sldMk cId="35458485" sldId="307"/>
            <ac:spMk id="21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8:54:53.990" v="1246" actId="20577"/>
          <ac:spMkLst>
            <pc:docMk/>
            <pc:sldMk cId="35458485" sldId="307"/>
            <ac:spMk id="22" creationId="{00000000-0000-0000-0000-000000000000}"/>
          </ac:spMkLst>
        </pc:spChg>
        <pc:picChg chg="add mod">
          <ac:chgData name="Danijela Lolic" userId="67d28de278fda3f0" providerId="LiveId" clId="{EC9C33F3-1482-4E4C-9CB1-208235E1F9EB}" dt="2021-02-09T19:22:06.949" v="1595" actId="1076"/>
          <ac:picMkLst>
            <pc:docMk/>
            <pc:sldMk cId="35458485" sldId="307"/>
            <ac:picMk id="2" creationId="{DCEADE1F-8FCA-401A-BDD3-2EB377DBFDF8}"/>
          </ac:picMkLst>
        </pc:picChg>
        <pc:picChg chg="add del mod">
          <ac:chgData name="Danijela Lolic" userId="67d28de278fda3f0" providerId="LiveId" clId="{EC9C33F3-1482-4E4C-9CB1-208235E1F9EB}" dt="2021-02-09T18:57:09.111" v="1256" actId="478"/>
          <ac:picMkLst>
            <pc:docMk/>
            <pc:sldMk cId="35458485" sldId="307"/>
            <ac:picMk id="3" creationId="{1AA600E0-C663-4FDD-8D40-E71AE165C59B}"/>
          </ac:picMkLst>
        </pc:picChg>
        <pc:picChg chg="del mod">
          <ac:chgData name="Danijela Lolic" userId="67d28de278fda3f0" providerId="LiveId" clId="{EC9C33F3-1482-4E4C-9CB1-208235E1F9EB}" dt="2021-02-09T18:51:37.167" v="1166" actId="478"/>
          <ac:picMkLst>
            <pc:docMk/>
            <pc:sldMk cId="35458485" sldId="307"/>
            <ac:picMk id="13314" creationId="{00000000-0000-0000-0000-000000000000}"/>
          </ac:picMkLst>
        </pc:picChg>
        <pc:picChg chg="del">
          <ac:chgData name="Danijela Lolic" userId="67d28de278fda3f0" providerId="LiveId" clId="{EC9C33F3-1482-4E4C-9CB1-208235E1F9EB}" dt="2021-02-09T18:51:38.339" v="1167" actId="478"/>
          <ac:picMkLst>
            <pc:docMk/>
            <pc:sldMk cId="35458485" sldId="307"/>
            <ac:picMk id="13316" creationId="{00000000-0000-0000-0000-000000000000}"/>
          </ac:picMkLst>
        </pc:picChg>
        <pc:picChg chg="add del mod">
          <ac:chgData name="Danijela Lolic" userId="67d28de278fda3f0" providerId="LiveId" clId="{EC9C33F3-1482-4E4C-9CB1-208235E1F9EB}" dt="2021-02-09T19:22:09.566" v="1596" actId="1076"/>
          <ac:picMkLst>
            <pc:docMk/>
            <pc:sldMk cId="35458485" sldId="307"/>
            <ac:picMk id="13318" creationId="{00000000-0000-0000-0000-000000000000}"/>
          </ac:picMkLst>
        </pc:picChg>
        <pc:cxnChg chg="add mod">
          <ac:chgData name="Danijela Lolic" userId="67d28de278fda3f0" providerId="LiveId" clId="{EC9C33F3-1482-4E4C-9CB1-208235E1F9EB}" dt="2021-02-09T19:22:02.441" v="1594" actId="208"/>
          <ac:cxnSpMkLst>
            <pc:docMk/>
            <pc:sldMk cId="35458485" sldId="307"/>
            <ac:cxnSpMk id="6" creationId="{ECD7CB03-DCED-4CD0-B0AA-2832DFC9429D}"/>
          </ac:cxnSpMkLst>
        </pc:cxnChg>
        <pc:cxnChg chg="del">
          <ac:chgData name="Danijela Lolic" userId="67d28de278fda3f0" providerId="LiveId" clId="{EC9C33F3-1482-4E4C-9CB1-208235E1F9EB}" dt="2021-02-09T18:53:15.206" v="1180" actId="478"/>
          <ac:cxnSpMkLst>
            <pc:docMk/>
            <pc:sldMk cId="35458485" sldId="307"/>
            <ac:cxnSpMk id="12" creationId="{00000000-0000-0000-0000-000000000000}"/>
          </ac:cxnSpMkLst>
        </pc:cxnChg>
        <pc:cxnChg chg="del">
          <ac:chgData name="Danijela Lolic" userId="67d28de278fda3f0" providerId="LiveId" clId="{EC9C33F3-1482-4E4C-9CB1-208235E1F9EB}" dt="2021-02-09T18:53:23.410" v="1183" actId="478"/>
          <ac:cxnSpMkLst>
            <pc:docMk/>
            <pc:sldMk cId="35458485" sldId="307"/>
            <ac:cxnSpMk id="15" creationId="{00000000-0000-0000-0000-000000000000}"/>
          </ac:cxnSpMkLst>
        </pc:cxnChg>
        <pc:cxnChg chg="del mod">
          <ac:chgData name="Danijela Lolic" userId="67d28de278fda3f0" providerId="LiveId" clId="{EC9C33F3-1482-4E4C-9CB1-208235E1F9EB}" dt="2021-02-09T18:53:40.474" v="1187" actId="478"/>
          <ac:cxnSpMkLst>
            <pc:docMk/>
            <pc:sldMk cId="35458485" sldId="307"/>
            <ac:cxnSpMk id="18" creationId="{00000000-0000-0000-0000-000000000000}"/>
          </ac:cxnSpMkLst>
        </pc:cxnChg>
      </pc:sldChg>
      <pc:sldChg chg="del">
        <pc:chgData name="Danijela Lolic" userId="67d28de278fda3f0" providerId="LiveId" clId="{EC9C33F3-1482-4E4C-9CB1-208235E1F9EB}" dt="2021-02-09T18:51:16.844" v="1157" actId="47"/>
        <pc:sldMkLst>
          <pc:docMk/>
          <pc:sldMk cId="2133846374" sldId="309"/>
        </pc:sldMkLst>
      </pc:sldChg>
      <pc:sldChg chg="addSp delSp modSp mod delAnim modAnim">
        <pc:chgData name="Danijela Lolic" userId="67d28de278fda3f0" providerId="LiveId" clId="{EC9C33F3-1482-4E4C-9CB1-208235E1F9EB}" dt="2021-02-09T19:27:27.121" v="1693" actId="1076"/>
        <pc:sldMkLst>
          <pc:docMk/>
          <pc:sldMk cId="42826003" sldId="310"/>
        </pc:sldMkLst>
        <pc:spChg chg="add del mod">
          <ac:chgData name="Danijela Lolic" userId="67d28de278fda3f0" providerId="LiveId" clId="{EC9C33F3-1482-4E4C-9CB1-208235E1F9EB}" dt="2021-02-09T19:23:10.599" v="1607"/>
          <ac:spMkLst>
            <pc:docMk/>
            <pc:sldMk cId="42826003" sldId="310"/>
            <ac:spMk id="3" creationId="{23A704D3-CD8F-42F8-BEBB-92605F29BD96}"/>
          </ac:spMkLst>
        </pc:spChg>
        <pc:spChg chg="mod">
          <ac:chgData name="Danijela Lolic" userId="67d28de278fda3f0" providerId="LiveId" clId="{EC9C33F3-1482-4E4C-9CB1-208235E1F9EB}" dt="2021-02-09T19:25:07.459" v="1658" actId="1076"/>
          <ac:spMkLst>
            <pc:docMk/>
            <pc:sldMk cId="42826003" sldId="310"/>
            <ac:spMk id="4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9:24:08.934" v="1639" actId="20577"/>
          <ac:spMkLst>
            <pc:docMk/>
            <pc:sldMk cId="42826003" sldId="310"/>
            <ac:spMk id="5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9:24:36.542" v="1652" actId="20577"/>
          <ac:spMkLst>
            <pc:docMk/>
            <pc:sldMk cId="42826003" sldId="310"/>
            <ac:spMk id="6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9:24:19.719" v="1645" actId="20577"/>
          <ac:spMkLst>
            <pc:docMk/>
            <pc:sldMk cId="42826003" sldId="310"/>
            <ac:spMk id="7" creationId="{00000000-0000-0000-0000-000000000000}"/>
          </ac:spMkLst>
        </pc:spChg>
        <pc:spChg chg="mod">
          <ac:chgData name="Danijela Lolic" userId="67d28de278fda3f0" providerId="LiveId" clId="{EC9C33F3-1482-4E4C-9CB1-208235E1F9EB}" dt="2021-02-09T19:16:08.693" v="1579" actId="20577"/>
          <ac:spMkLst>
            <pc:docMk/>
            <pc:sldMk cId="42826003" sldId="310"/>
            <ac:spMk id="11" creationId="{00000000-0000-0000-0000-000000000000}"/>
          </ac:spMkLst>
        </pc:spChg>
        <pc:spChg chg="add mod">
          <ac:chgData name="Danijela Lolic" userId="67d28de278fda3f0" providerId="LiveId" clId="{EC9C33F3-1482-4E4C-9CB1-208235E1F9EB}" dt="2021-02-09T19:23:50.513" v="1627" actId="113"/>
          <ac:spMkLst>
            <pc:docMk/>
            <pc:sldMk cId="42826003" sldId="310"/>
            <ac:spMk id="12" creationId="{86C3E417-675A-4C79-A1DC-402A1B10B317}"/>
          </ac:spMkLst>
        </pc:spChg>
        <pc:spChg chg="del">
          <ac:chgData name="Danijela Lolic" userId="67d28de278fda3f0" providerId="LiveId" clId="{EC9C33F3-1482-4E4C-9CB1-208235E1F9EB}" dt="2021-02-09T19:24:27.680" v="1646" actId="478"/>
          <ac:spMkLst>
            <pc:docMk/>
            <pc:sldMk cId="42826003" sldId="310"/>
            <ac:spMk id="14" creationId="{00000000-0000-0000-0000-000000000000}"/>
          </ac:spMkLst>
        </pc:spChg>
        <pc:spChg chg="add del mod">
          <ac:chgData name="Danijela Lolic" userId="67d28de278fda3f0" providerId="LiveId" clId="{EC9C33F3-1482-4E4C-9CB1-208235E1F9EB}" dt="2021-02-09T19:23:10.599" v="1605" actId="478"/>
          <ac:spMkLst>
            <pc:docMk/>
            <pc:sldMk cId="42826003" sldId="310"/>
            <ac:spMk id="15" creationId="{BC801D62-0915-4C8D-AC53-D50C5B600F56}"/>
          </ac:spMkLst>
        </pc:spChg>
        <pc:picChg chg="add mod">
          <ac:chgData name="Danijela Lolic" userId="67d28de278fda3f0" providerId="LiveId" clId="{EC9C33F3-1482-4E4C-9CB1-208235E1F9EB}" dt="2021-02-09T19:22:50.056" v="1601" actId="1076"/>
          <ac:picMkLst>
            <pc:docMk/>
            <pc:sldMk cId="42826003" sldId="310"/>
            <ac:picMk id="2" creationId="{7193F0AF-4E20-46A0-9A83-7CF1A86E2842}"/>
          </ac:picMkLst>
        </pc:picChg>
        <pc:picChg chg="add mod">
          <ac:chgData name="Danijela Lolic" userId="67d28de278fda3f0" providerId="LiveId" clId="{EC9C33F3-1482-4E4C-9CB1-208235E1F9EB}" dt="2021-02-09T19:26:01.824" v="1672" actId="14100"/>
          <ac:picMkLst>
            <pc:docMk/>
            <pc:sldMk cId="42826003" sldId="310"/>
            <ac:picMk id="13" creationId="{D13C5F33-BCE8-400B-9F4C-EE41863DB1A6}"/>
          </ac:picMkLst>
        </pc:picChg>
        <pc:picChg chg="add mod">
          <ac:chgData name="Danijela Lolic" userId="67d28de278fda3f0" providerId="LiveId" clId="{EC9C33F3-1482-4E4C-9CB1-208235E1F9EB}" dt="2021-02-09T19:26:14.606" v="1678" actId="1076"/>
          <ac:picMkLst>
            <pc:docMk/>
            <pc:sldMk cId="42826003" sldId="310"/>
            <ac:picMk id="16" creationId="{E0AFFF17-DA08-46F3-B11D-8D56BF3CAAE4}"/>
          </ac:picMkLst>
        </pc:picChg>
        <pc:picChg chg="add mod">
          <ac:chgData name="Danijela Lolic" userId="67d28de278fda3f0" providerId="LiveId" clId="{EC9C33F3-1482-4E4C-9CB1-208235E1F9EB}" dt="2021-02-09T19:26:03.924" v="1673" actId="1076"/>
          <ac:picMkLst>
            <pc:docMk/>
            <pc:sldMk cId="42826003" sldId="310"/>
            <ac:picMk id="17" creationId="{1606BB38-5E98-433C-84A4-0B37B88A147D}"/>
          </ac:picMkLst>
        </pc:picChg>
        <pc:picChg chg="del">
          <ac:chgData name="Danijela Lolic" userId="67d28de278fda3f0" providerId="LiveId" clId="{EC9C33F3-1482-4E4C-9CB1-208235E1F9EB}" dt="2021-02-09T19:24:53.180" v="1653" actId="478"/>
          <ac:picMkLst>
            <pc:docMk/>
            <pc:sldMk cId="42826003" sldId="310"/>
            <ac:picMk id="14340" creationId="{00000000-0000-0000-0000-000000000000}"/>
          </ac:picMkLst>
        </pc:picChg>
        <pc:cxnChg chg="add mod">
          <ac:chgData name="Danijela Lolic" userId="67d28de278fda3f0" providerId="LiveId" clId="{EC9C33F3-1482-4E4C-9CB1-208235E1F9EB}" dt="2021-02-09T19:27:01.694" v="1687" actId="14100"/>
          <ac:cxnSpMkLst>
            <pc:docMk/>
            <pc:sldMk cId="42826003" sldId="310"/>
            <ac:cxnSpMk id="19" creationId="{0B30FF03-92B8-4F20-8879-471DFCB4067B}"/>
          </ac:cxnSpMkLst>
        </pc:cxnChg>
        <pc:cxnChg chg="add mod">
          <ac:chgData name="Danijela Lolic" userId="67d28de278fda3f0" providerId="LiveId" clId="{EC9C33F3-1482-4E4C-9CB1-208235E1F9EB}" dt="2021-02-09T19:27:16.384" v="1689" actId="1076"/>
          <ac:cxnSpMkLst>
            <pc:docMk/>
            <pc:sldMk cId="42826003" sldId="310"/>
            <ac:cxnSpMk id="23" creationId="{4FFA073F-4E46-458A-9106-44221EAB1452}"/>
          </ac:cxnSpMkLst>
        </pc:cxnChg>
        <pc:cxnChg chg="add mod">
          <ac:chgData name="Danijela Lolic" userId="67d28de278fda3f0" providerId="LiveId" clId="{EC9C33F3-1482-4E4C-9CB1-208235E1F9EB}" dt="2021-02-09T19:27:22.528" v="1691" actId="1076"/>
          <ac:cxnSpMkLst>
            <pc:docMk/>
            <pc:sldMk cId="42826003" sldId="310"/>
            <ac:cxnSpMk id="24" creationId="{9279E264-F24F-4AEA-8171-DA0300FF3A84}"/>
          </ac:cxnSpMkLst>
        </pc:cxnChg>
        <pc:cxnChg chg="add mod">
          <ac:chgData name="Danijela Lolic" userId="67d28de278fda3f0" providerId="LiveId" clId="{EC9C33F3-1482-4E4C-9CB1-208235E1F9EB}" dt="2021-02-09T19:27:27.121" v="1693" actId="1076"/>
          <ac:cxnSpMkLst>
            <pc:docMk/>
            <pc:sldMk cId="42826003" sldId="310"/>
            <ac:cxnSpMk id="25" creationId="{B7D6FE76-5AA0-4632-9F43-D746BD81CD5C}"/>
          </ac:cxnSpMkLst>
        </pc:cxnChg>
      </pc:sldChg>
      <pc:sldChg chg="del">
        <pc:chgData name="Danijela Lolic" userId="67d28de278fda3f0" providerId="LiveId" clId="{EC9C33F3-1482-4E4C-9CB1-208235E1F9EB}" dt="2021-02-09T19:27:34.568" v="1694" actId="47"/>
        <pc:sldMkLst>
          <pc:docMk/>
          <pc:sldMk cId="23212868" sldId="311"/>
        </pc:sldMkLst>
      </pc:sldChg>
      <pc:sldChg chg="del">
        <pc:chgData name="Danijela Lolic" userId="67d28de278fda3f0" providerId="LiveId" clId="{EC9C33F3-1482-4E4C-9CB1-208235E1F9EB}" dt="2021-02-09T19:17:09.877" v="1589" actId="47"/>
        <pc:sldMkLst>
          <pc:docMk/>
          <pc:sldMk cId="2585738981" sldId="312"/>
        </pc:sldMkLst>
      </pc:sldChg>
      <pc:sldChg chg="modSp mod">
        <pc:chgData name="Danijela Lolic" userId="67d28de278fda3f0" providerId="LiveId" clId="{EC9C33F3-1482-4E4C-9CB1-208235E1F9EB}" dt="2021-02-09T19:41:31.662" v="2043" actId="20577"/>
        <pc:sldMkLst>
          <pc:docMk/>
          <pc:sldMk cId="1152144650" sldId="340"/>
        </pc:sldMkLst>
        <pc:spChg chg="mod">
          <ac:chgData name="Danijela Lolic" userId="67d28de278fda3f0" providerId="LiveId" clId="{EC9C33F3-1482-4E4C-9CB1-208235E1F9EB}" dt="2021-02-09T19:41:31.662" v="2043" actId="20577"/>
          <ac:spMkLst>
            <pc:docMk/>
            <pc:sldMk cId="1152144650" sldId="340"/>
            <ac:spMk id="4" creationId="{00000000-0000-0000-0000-000000000000}"/>
          </ac:spMkLst>
        </pc:spChg>
      </pc:sldChg>
      <pc:sldChg chg="addSp modSp new mod modAnim">
        <pc:chgData name="Danijela Lolic" userId="67d28de278fda3f0" providerId="LiveId" clId="{EC9C33F3-1482-4E4C-9CB1-208235E1F9EB}" dt="2021-02-09T19:45:55.084" v="2062" actId="20577"/>
        <pc:sldMkLst>
          <pc:docMk/>
          <pc:sldMk cId="4192986500" sldId="341"/>
        </pc:sldMkLst>
        <pc:spChg chg="add mod">
          <ac:chgData name="Danijela Lolic" userId="67d28de278fda3f0" providerId="LiveId" clId="{EC9C33F3-1482-4E4C-9CB1-208235E1F9EB}" dt="2021-02-09T19:15:57.798" v="1575" actId="20577"/>
          <ac:spMkLst>
            <pc:docMk/>
            <pc:sldMk cId="4192986500" sldId="341"/>
            <ac:spMk id="2" creationId="{3E17AB72-A169-4C64-AFD5-50A1644759B1}"/>
          </ac:spMkLst>
        </pc:spChg>
        <pc:spChg chg="add mod">
          <ac:chgData name="Danijela Lolic" userId="67d28de278fda3f0" providerId="LiveId" clId="{EC9C33F3-1482-4E4C-9CB1-208235E1F9EB}" dt="2021-02-09T19:45:55.084" v="2062" actId="20577"/>
          <ac:spMkLst>
            <pc:docMk/>
            <pc:sldMk cId="4192986500" sldId="341"/>
            <ac:spMk id="3" creationId="{928B4752-5E59-46E9-BE9E-18CB775B5F6D}"/>
          </ac:spMkLst>
        </pc:spChg>
        <pc:spChg chg="add mod">
          <ac:chgData name="Danijela Lolic" userId="67d28de278fda3f0" providerId="LiveId" clId="{EC9C33F3-1482-4E4C-9CB1-208235E1F9EB}" dt="2021-02-09T19:06:08.326" v="1357" actId="1076"/>
          <ac:spMkLst>
            <pc:docMk/>
            <pc:sldMk cId="4192986500" sldId="341"/>
            <ac:spMk id="4" creationId="{69EB1C30-EA2C-4425-8A58-C1A40E663C03}"/>
          </ac:spMkLst>
        </pc:spChg>
        <pc:spChg chg="add mod">
          <ac:chgData name="Danijela Lolic" userId="67d28de278fda3f0" providerId="LiveId" clId="{EC9C33F3-1482-4E4C-9CB1-208235E1F9EB}" dt="2021-02-09T19:06:45.719" v="1375" actId="1076"/>
          <ac:spMkLst>
            <pc:docMk/>
            <pc:sldMk cId="4192986500" sldId="341"/>
            <ac:spMk id="5" creationId="{64B206CF-26A4-41DD-9FFD-71DAE7932AA6}"/>
          </ac:spMkLst>
        </pc:spChg>
        <pc:picChg chg="add mod">
          <ac:chgData name="Danijela Lolic" userId="67d28de278fda3f0" providerId="LiveId" clId="{EC9C33F3-1482-4E4C-9CB1-208235E1F9EB}" dt="2021-02-09T19:08:20.823" v="1422" actId="1076"/>
          <ac:picMkLst>
            <pc:docMk/>
            <pc:sldMk cId="4192986500" sldId="341"/>
            <ac:picMk id="12" creationId="{1268C614-14F6-427A-8240-D8CC6BEEB31B}"/>
          </ac:picMkLst>
        </pc:picChg>
        <pc:cxnChg chg="add">
          <ac:chgData name="Danijela Lolic" userId="67d28de278fda3f0" providerId="LiveId" clId="{EC9C33F3-1482-4E4C-9CB1-208235E1F9EB}" dt="2021-02-09T19:06:53.668" v="1376" actId="11529"/>
          <ac:cxnSpMkLst>
            <pc:docMk/>
            <pc:sldMk cId="4192986500" sldId="341"/>
            <ac:cxnSpMk id="7" creationId="{0BC8E679-E75B-4EF0-A704-61F4ACB429DE}"/>
          </ac:cxnSpMkLst>
        </pc:cxnChg>
        <pc:cxnChg chg="add mod">
          <ac:chgData name="Danijela Lolic" userId="67d28de278fda3f0" providerId="LiveId" clId="{EC9C33F3-1482-4E4C-9CB1-208235E1F9EB}" dt="2021-02-09T19:07:26.930" v="1382" actId="1582"/>
          <ac:cxnSpMkLst>
            <pc:docMk/>
            <pc:sldMk cId="4192986500" sldId="341"/>
            <ac:cxnSpMk id="10" creationId="{A33CCB2D-F40A-4B62-9B61-B0B317C5ACFD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16133"/>
            <a:ext cx="3505200" cy="1734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6" y="2031357"/>
            <a:ext cx="3313355" cy="127662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6" y="3315810"/>
            <a:ext cx="3309803" cy="94547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137621"/>
            <a:ext cx="2133600" cy="563236"/>
          </a:xfrm>
        </p:spPr>
        <p:txBody>
          <a:bodyPr anchor="b"/>
          <a:lstStyle>
            <a:lvl1pPr algn="l">
              <a:defRPr sz="2400"/>
            </a:lvl1pPr>
          </a:lstStyle>
          <a:p>
            <a:fld id="{770C522A-DB37-4907-B98F-B90DD121FFBA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4289975"/>
            <a:ext cx="2831592" cy="273844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4289975"/>
            <a:ext cx="643666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772610"/>
            <a:ext cx="1484453" cy="358525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772610"/>
            <a:ext cx="5423704" cy="35852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175622"/>
            <a:ext cx="6637468" cy="1021556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6" y="3200400"/>
            <a:ext cx="6637467" cy="114031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1735074"/>
            <a:ext cx="3419856" cy="2619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1735073"/>
            <a:ext cx="3419856" cy="2619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1737007"/>
            <a:ext cx="305714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8" y="1737007"/>
            <a:ext cx="3055717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642395"/>
            <a:ext cx="3090440" cy="386305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1993076"/>
            <a:ext cx="3304572" cy="109736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3102746"/>
            <a:ext cx="3298784" cy="113842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1995678"/>
            <a:ext cx="3300984" cy="109728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9" y="520346"/>
            <a:ext cx="3359623" cy="4101084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1" y="3099816"/>
            <a:ext cx="3300573" cy="113967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51435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250116"/>
            <a:ext cx="8229600" cy="463923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16133"/>
            <a:ext cx="3679116" cy="52443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770748"/>
            <a:ext cx="7024744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3" y="1742739"/>
            <a:ext cx="6777317" cy="2631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16836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770C522A-DB37-4907-B98F-B90DD121FFBA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4389120"/>
            <a:ext cx="35021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168369"/>
            <a:ext cx="13321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6918" y="1885950"/>
            <a:ext cx="3313355" cy="1276620"/>
          </a:xfrm>
        </p:spPr>
        <p:txBody>
          <a:bodyPr>
            <a:normAutofit fontScale="90000"/>
          </a:bodyPr>
          <a:lstStyle/>
          <a:p>
            <a:r>
              <a:rPr lang="sr-Cyrl-BA" sz="2700" b="1" dirty="0">
                <a:solidFill>
                  <a:srgbClr val="FF0000"/>
                </a:solidFill>
              </a:rPr>
              <a:t>ИСТОЧНА,ЗАПАДНА И ЈУЖНА АФРИКА</a:t>
            </a:r>
            <a:r>
              <a:rPr lang="sr-Cyrl-BA" sz="2000" b="1" dirty="0">
                <a:solidFill>
                  <a:srgbClr val="FF0000"/>
                </a:solidFill>
              </a:rPr>
              <a:t/>
            </a:r>
            <a:br>
              <a:rPr lang="sr-Cyrl-BA" sz="2000" b="1" dirty="0">
                <a:solidFill>
                  <a:srgbClr val="FF0000"/>
                </a:solidFill>
              </a:rPr>
            </a:br>
            <a:r>
              <a:rPr lang="sr-Cyrl-BA" sz="2000" b="1" dirty="0">
                <a:solidFill>
                  <a:srgbClr val="FF0000"/>
                </a:solidFill>
              </a:rPr>
              <a:t/>
            </a:r>
            <a:br>
              <a:rPr lang="sr-Cyrl-BA" sz="2000" b="1" dirty="0">
                <a:solidFill>
                  <a:srgbClr val="FF0000"/>
                </a:solidFill>
              </a:rPr>
            </a:br>
            <a:r>
              <a:rPr lang="sr-Cyrl-BA" sz="2000" b="1" dirty="0">
                <a:solidFill>
                  <a:schemeClr val="tx1"/>
                </a:solidFill>
              </a:rPr>
              <a:t>ПОНАВЉАЊЕ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6918" y="3638550"/>
            <a:ext cx="3492682" cy="723900"/>
          </a:xfrm>
        </p:spPr>
        <p:txBody>
          <a:bodyPr>
            <a:normAutofit fontScale="85000" lnSpcReduction="10000"/>
          </a:bodyPr>
          <a:lstStyle/>
          <a:p>
            <a:r>
              <a:rPr lang="sr-Cyrl-BA" sz="1400" dirty="0"/>
              <a:t>                       </a:t>
            </a:r>
            <a:r>
              <a:rPr lang="sr-Cyrl-BA" sz="1400" b="1" dirty="0"/>
              <a:t>Данијела Лолић</a:t>
            </a:r>
          </a:p>
          <a:p>
            <a:r>
              <a:rPr lang="sr-Cyrl-BA" sz="1400" dirty="0"/>
              <a:t>                      ЈУ ОШ „ Петар Кочић“, Кола</a:t>
            </a:r>
          </a:p>
          <a:p>
            <a:r>
              <a:rPr lang="sr-Cyrl-BA" sz="1400" dirty="0"/>
              <a:t>                       Бања Лука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72450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4059" y="554675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Најмногољуднија држава Африке је НИГЕРИЈА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" y="3700417"/>
            <a:ext cx="954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Тачно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802" y="4036241"/>
            <a:ext cx="1243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Нетачно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57200" y="3703943"/>
            <a:ext cx="1676400" cy="4144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4" descr="Afrika, podregije: države, stanovništvo, priro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03492"/>
            <a:ext cx="5299075" cy="294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0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537842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 Ако је тврдња тачна заокружи </a:t>
            </a:r>
            <a:r>
              <a:rPr lang="sr-Cyrl-BA" sz="2400" b="1" dirty="0">
                <a:latin typeface="Arial" pitchFamily="34" charset="0"/>
                <a:cs typeface="Arial" pitchFamily="34" charset="0"/>
              </a:rPr>
              <a:t>Т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 а ако је нетачна заокружи </a:t>
            </a:r>
            <a:r>
              <a:rPr lang="sr-Cyrl-BA" sz="2400" b="1" dirty="0">
                <a:latin typeface="Arial" pitchFamily="34" charset="0"/>
                <a:cs typeface="Arial" pitchFamily="34" charset="0"/>
              </a:rPr>
              <a:t>Н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8266" y="1492151"/>
            <a:ext cx="3395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latin typeface="Arial" pitchFamily="34" charset="0"/>
                <a:cs typeface="Arial" pitchFamily="34" charset="0"/>
              </a:rPr>
              <a:t>У Басену Конга живе Пигмеји.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8266" y="1961720"/>
            <a:ext cx="4286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latin typeface="Arial" pitchFamily="34" charset="0"/>
                <a:cs typeface="Arial" pitchFamily="34" charset="0"/>
              </a:rPr>
              <a:t>Најбројнији народи Гвинејске Африке </a:t>
            </a:r>
          </a:p>
          <a:p>
            <a:r>
              <a:rPr lang="sr-Cyrl-BA" dirty="0">
                <a:latin typeface="Arial" pitchFamily="34" charset="0"/>
                <a:cs typeface="Arial" pitchFamily="34" charset="0"/>
              </a:rPr>
              <a:t>су Банту црнци.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9393" y="2840780"/>
            <a:ext cx="4487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latin typeface="Arial" pitchFamily="34" charset="0"/>
                <a:cs typeface="Arial" pitchFamily="34" charset="0"/>
              </a:rPr>
              <a:t>У Басену Конга најзаступљенији језик је</a:t>
            </a:r>
          </a:p>
          <a:p>
            <a:r>
              <a:rPr lang="sr-Cyrl-BA" dirty="0" smtClean="0">
                <a:latin typeface="Arial" pitchFamily="34" charset="0"/>
                <a:cs typeface="Arial" pitchFamily="34" charset="0"/>
              </a:rPr>
              <a:t>Свахили.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3900" y="153875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3900" y="2114550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9533" y="3079401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3900" y="3739741"/>
            <a:ext cx="228600" cy="16451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32893" y="3606297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latin typeface="Arial" panose="020B0604020202020204" pitchFamily="34" charset="0"/>
                <a:cs typeface="Arial" panose="020B0604020202020204" pitchFamily="34" charset="0"/>
              </a:rPr>
              <a:t>У Гвинејској Африци су изражене миграције село-град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1200" y="1461373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1200" y="2199095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10820" y="2933113"/>
            <a:ext cx="341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19432" y="3704293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34200" y="1441469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35571" y="2199095"/>
            <a:ext cx="571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09805" y="3704293"/>
            <a:ext cx="367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23814" y="2915708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b="1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715000" y="1472247"/>
            <a:ext cx="533400" cy="3892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909805" y="2230055"/>
            <a:ext cx="433109" cy="3416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819432" y="2963891"/>
            <a:ext cx="341760" cy="3519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810820" y="3729408"/>
            <a:ext cx="433109" cy="400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1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88359" y="551323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Које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становништво негроидне расе је најбројније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у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Јужној Африци?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715805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latin typeface="Arial" pitchFamily="34" charset="0"/>
                <a:cs typeface="Arial" pitchFamily="34" charset="0"/>
              </a:rPr>
              <a:t>Банту црнци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4064972"/>
            <a:ext cx="2399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latin typeface="Arial" pitchFamily="34" charset="0"/>
                <a:cs typeface="Arial" pitchFamily="34" charset="0"/>
              </a:rPr>
              <a:t>Бушмани, Хотентоти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400549"/>
            <a:ext cx="2302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Бербери, Туарези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52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11.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33400" y="3632074"/>
            <a:ext cx="2133601" cy="4934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359" y="1568000"/>
            <a:ext cx="3085714" cy="1811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72275EC-27FB-44C4-9E2A-5262B70C5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532846"/>
            <a:ext cx="3974886" cy="246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8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88359" y="593662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Апартхејд 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је?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2683957"/>
            <a:ext cx="2613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latin typeface="Arial" pitchFamily="34" charset="0"/>
                <a:cs typeface="Arial" pitchFamily="34" charset="0"/>
              </a:rPr>
              <a:t>Расна дискриминација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6378" y="3620871"/>
            <a:ext cx="3873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latin typeface="Arial" pitchFamily="34" charset="0"/>
                <a:cs typeface="Arial" pitchFamily="34" charset="0"/>
              </a:rPr>
              <a:t>Стицање независности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132" y="4400549"/>
            <a:ext cx="3962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latin typeface="Arial" pitchFamily="34" charset="0"/>
                <a:cs typeface="Arial" pitchFamily="34" charset="0"/>
              </a:rPr>
              <a:t>Привредна и економска зависност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3260" y="278407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7778" y="3690132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7778" y="4547143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10479" y="2371636"/>
            <a:ext cx="3275721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A813F72-55E2-42E0-8146-017EAF566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222" y="1084490"/>
            <a:ext cx="383540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1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E17AB72-A169-4C64-AFD5-50A1644759B1}"/>
              </a:ext>
            </a:extLst>
          </p:cNvPr>
          <p:cNvSpPr txBox="1"/>
          <p:nvPr/>
        </p:nvSpPr>
        <p:spPr>
          <a:xfrm>
            <a:off x="6781800" y="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13.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28B4752-5E59-46E9-BE9E-18CB775B5F6D}"/>
              </a:ext>
            </a:extLst>
          </p:cNvPr>
          <p:cNvSpPr txBox="1"/>
          <p:nvPr/>
        </p:nvSpPr>
        <p:spPr>
          <a:xfrm>
            <a:off x="800100" y="654423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anose="020B0604020202020204" pitchFamily="34" charset="0"/>
                <a:cs typeface="Arial" panose="020B0604020202020204" pitchFamily="34" charset="0"/>
              </a:rPr>
              <a:t>Борац за права црнаца и против </a:t>
            </a: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апартхејда</a:t>
            </a:r>
            <a:r>
              <a:rPr lang="sr-Cyrl-BA" sz="2400" dirty="0">
                <a:latin typeface="Arial" panose="020B0604020202020204" pitchFamily="34" charset="0"/>
                <a:cs typeface="Arial" panose="020B0604020202020204" pitchFamily="34" charset="0"/>
              </a:rPr>
              <a:t>, добитник Нобелове награде за мир, био је: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9EB1C30-EA2C-4425-8A58-C1A40E663C03}"/>
              </a:ext>
            </a:extLst>
          </p:cNvPr>
          <p:cNvSpPr/>
          <p:nvPr/>
        </p:nvSpPr>
        <p:spPr>
          <a:xfrm>
            <a:off x="685800" y="3645754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4B206CF-26A4-41DD-9FFD-71DAE7932AA6}"/>
              </a:ext>
            </a:extLst>
          </p:cNvPr>
          <p:cNvSpPr txBox="1"/>
          <p:nvPr/>
        </p:nvSpPr>
        <p:spPr>
          <a:xfrm>
            <a:off x="1028700" y="3545633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/>
              <a:t>Нелсон Мандела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0BC8E679-E75B-4EF0-A704-61F4ACB429DE}"/>
              </a:ext>
            </a:extLst>
          </p:cNvPr>
          <p:cNvCxnSpPr>
            <a:stCxn id="5" idx="1"/>
            <a:endCxn id="5" idx="1"/>
          </p:cNvCxnSpPr>
          <p:nvPr/>
        </p:nvCxnSpPr>
        <p:spPr>
          <a:xfrm>
            <a:off x="1028700" y="373029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A33CCB2D-F40A-4B62-9B61-B0B317C5ACFD}"/>
              </a:ext>
            </a:extLst>
          </p:cNvPr>
          <p:cNvCxnSpPr/>
          <p:nvPr/>
        </p:nvCxnSpPr>
        <p:spPr>
          <a:xfrm>
            <a:off x="1028700" y="3914965"/>
            <a:ext cx="236220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268C614-14F6-427A-8240-D8CC6BEEB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706" y="1600085"/>
            <a:ext cx="2971800" cy="314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8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5646" y="590550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Наведи највеће природно богатства Јужне  Африке?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1733550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14.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8" name="Picture 6" descr="Krvavi minerali - Nauka - Život - B92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99569"/>
            <a:ext cx="3394075" cy="198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948018" y="1633429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latin typeface="Arial" panose="020B0604020202020204" pitchFamily="34" charset="0"/>
                <a:cs typeface="Arial" panose="020B0604020202020204" pitchFamily="34" charset="0"/>
              </a:rPr>
              <a:t>Рудно богатство : злато, дијаманти,бакар, уран и платина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CEADE1F-8FCA-401A-BDD3-2EB377DBF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25" y="2571750"/>
            <a:ext cx="3827221" cy="20167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ECD7CB03-DCED-4CD0-B0AA-2832DFC9429D}"/>
              </a:ext>
            </a:extLst>
          </p:cNvPr>
          <p:cNvCxnSpPr>
            <a:cxnSpLocks/>
          </p:cNvCxnSpPr>
          <p:nvPr/>
        </p:nvCxnSpPr>
        <p:spPr>
          <a:xfrm>
            <a:off x="948018" y="2002761"/>
            <a:ext cx="636718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98286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Највећи градови Јужне Африке је 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3583" y="3700416"/>
            <a:ext cx="1267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Кејптаун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3583" y="4042905"/>
            <a:ext cx="1127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Дурбан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3522" y="438539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Хараре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193F0AF-4E20-46A0-9A83-7CF1A86E2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116" y="3447663"/>
            <a:ext cx="341406" cy="30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6C3E417-675A-4C79-A1DC-402A1B10B317}"/>
              </a:ext>
            </a:extLst>
          </p:cNvPr>
          <p:cNvSpPr txBox="1"/>
          <p:nvPr/>
        </p:nvSpPr>
        <p:spPr>
          <a:xfrm>
            <a:off x="855931" y="3357927"/>
            <a:ext cx="1677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Јоханесбург</a:t>
            </a:r>
            <a:r>
              <a:rPr lang="sr-Cyrl-BA" dirty="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13C5F33-BCE8-400B-9F4C-EE41863DB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36" y="1120622"/>
            <a:ext cx="3830746" cy="18586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0AFFF17-DA08-46F3-B11D-8D56BF3CA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938" y="1120622"/>
            <a:ext cx="3429000" cy="18586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606BB38-5E98-433C-84A4-0B37B88A1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9302" y="3109932"/>
            <a:ext cx="4292425" cy="167193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0B30FF03-92B8-4F20-8879-471DFCB4067B}"/>
              </a:ext>
            </a:extLst>
          </p:cNvPr>
          <p:cNvCxnSpPr>
            <a:cxnSpLocks/>
          </p:cNvCxnSpPr>
          <p:nvPr/>
        </p:nvCxnSpPr>
        <p:spPr>
          <a:xfrm>
            <a:off x="855931" y="3700416"/>
            <a:ext cx="16772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4FFA073F-4E46-458A-9106-44221EAB1452}"/>
              </a:ext>
            </a:extLst>
          </p:cNvPr>
          <p:cNvCxnSpPr>
            <a:cxnSpLocks/>
          </p:cNvCxnSpPr>
          <p:nvPr/>
        </p:nvCxnSpPr>
        <p:spPr>
          <a:xfrm>
            <a:off x="855931" y="4063309"/>
            <a:ext cx="16772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9279E264-F24F-4AEA-8171-DA0300FF3A84}"/>
              </a:ext>
            </a:extLst>
          </p:cNvPr>
          <p:cNvCxnSpPr>
            <a:cxnSpLocks/>
          </p:cNvCxnSpPr>
          <p:nvPr/>
        </p:nvCxnSpPr>
        <p:spPr>
          <a:xfrm>
            <a:off x="852908" y="4385394"/>
            <a:ext cx="16772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B7D6FE76-5AA0-4632-9F43-D746BD81CD5C}"/>
              </a:ext>
            </a:extLst>
          </p:cNvPr>
          <p:cNvCxnSpPr>
            <a:cxnSpLocks/>
          </p:cNvCxnSpPr>
          <p:nvPr/>
        </p:nvCxnSpPr>
        <p:spPr>
          <a:xfrm>
            <a:off x="838200" y="4705554"/>
            <a:ext cx="16772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1276350"/>
            <a:ext cx="7239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Домаћа задаћа:</a:t>
            </a:r>
          </a:p>
          <a:p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На сајту РПЗ-а пронађите ову презентацију и </a:t>
            </a:r>
            <a:r>
              <a:rPr lang="sr-Cyrl-BA" sz="3200" b="1" spc="30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покушајте </a:t>
            </a:r>
            <a:r>
              <a:rPr lang="sr-Cyrl-BA" sz="3200" b="1" spc="300" smtClean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самостално </a:t>
            </a:r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да је урадите!</a:t>
            </a:r>
          </a:p>
          <a:p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               Срећно!</a:t>
            </a:r>
            <a:endParaRPr lang="en-US" sz="3200" b="1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144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0061" y="627442"/>
            <a:ext cx="7992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Arial" pitchFamily="34" charset="0"/>
                <a:cs typeface="Arial" pitchFamily="34" charset="0"/>
              </a:rPr>
              <a:t>Зашто је географски положај Источне Африке повољан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1165" y="3700417"/>
            <a:ext cx="3294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Због великог броја ријека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1164" y="4400550"/>
            <a:ext cx="2537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Због крова Африке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1165" y="4036241"/>
            <a:ext cx="11638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Чини дио значајног поморског пута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88273" y="4036241"/>
            <a:ext cx="4822493" cy="479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0E88219-165B-4956-8D08-CDDB99F9D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767" y="1234357"/>
            <a:ext cx="2865120" cy="340995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="" xmlns:a16="http://schemas.microsoft.com/office/drawing/2014/main" id="{18A4DF8D-731F-40C0-9DEE-E57F3E167FCD}"/>
              </a:ext>
            </a:extLst>
          </p:cNvPr>
          <p:cNvSpPr/>
          <p:nvPr/>
        </p:nvSpPr>
        <p:spPr>
          <a:xfrm>
            <a:off x="7086600" y="2343150"/>
            <a:ext cx="914400" cy="11676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 dirty="0"/>
          </a:p>
        </p:txBody>
      </p:sp>
    </p:spTree>
    <p:extLst>
      <p:ext uri="{BB962C8B-B14F-4D97-AF65-F5344CB8AC3E}">
        <p14:creationId xmlns:p14="http://schemas.microsoft.com/office/powerpoint/2010/main" val="142565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0282" y="554589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Други назив за Источну Африку је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6428" y="3700417"/>
            <a:ext cx="1802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Црна Африка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6429" y="4400550"/>
            <a:ext cx="1904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Ниска Африка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4056327"/>
            <a:ext cx="2035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Висока Африка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036241"/>
            <a:ext cx="2461684" cy="479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 descr="afri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41866"/>
            <a:ext cx="3655284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D2C18704-EA89-40AB-B1C2-0D730F3686F7}"/>
              </a:ext>
            </a:extLst>
          </p:cNvPr>
          <p:cNvSpPr/>
          <p:nvPr/>
        </p:nvSpPr>
        <p:spPr>
          <a:xfrm>
            <a:off x="7162801" y="2190750"/>
            <a:ext cx="1013086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51643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3243" y="496577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Како се зову двије високе рељефне цјелине Источне Африке</a:t>
            </a:r>
            <a:r>
              <a:rPr lang="it-IT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" y="4400550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9EA95A5-3BD6-414E-91C3-4392D1863894}"/>
              </a:ext>
            </a:extLst>
          </p:cNvPr>
          <p:cNvSpPr txBox="1"/>
          <p:nvPr/>
        </p:nvSpPr>
        <p:spPr>
          <a:xfrm>
            <a:off x="990600" y="3715805"/>
            <a:ext cx="4049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/>
              <a:t>Етиопско-сомалијска висораван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ADDB0A8-8280-4284-9196-F23CE36C0C5D}"/>
              </a:ext>
            </a:extLst>
          </p:cNvPr>
          <p:cNvSpPr txBox="1"/>
          <p:nvPr/>
        </p:nvSpPr>
        <p:spPr>
          <a:xfrm>
            <a:off x="1066800" y="4300429"/>
            <a:ext cx="2667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/>
              <a:t>Језерска  висораван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598CA83-4B17-42E3-A91F-FC6EDC8C9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183" y="1421675"/>
            <a:ext cx="2956033" cy="19120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032E401-3706-4996-BADF-86B0D79C3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84" y="1413268"/>
            <a:ext cx="4648200" cy="198712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2E28FB7-741B-4A7E-A442-BF621FF8E660}"/>
              </a:ext>
            </a:extLst>
          </p:cNvPr>
          <p:cNvCxnSpPr/>
          <p:nvPr/>
        </p:nvCxnSpPr>
        <p:spPr>
          <a:xfrm>
            <a:off x="922284" y="4076378"/>
            <a:ext cx="4267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0228C889-66E5-4414-9CB5-F18D26933D0F}"/>
              </a:ext>
            </a:extLst>
          </p:cNvPr>
          <p:cNvCxnSpPr/>
          <p:nvPr/>
        </p:nvCxnSpPr>
        <p:spPr>
          <a:xfrm>
            <a:off x="922284" y="4669761"/>
            <a:ext cx="4267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67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3941"/>
            <a:ext cx="3962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У нијему карту Африке унеси сљедеће географске појмове:</a:t>
            </a:r>
          </a:p>
          <a:p>
            <a:endParaRPr lang="sr-Cyrl-BA" sz="2400" dirty="0">
              <a:latin typeface="Arial" pitchFamily="34" charset="0"/>
              <a:cs typeface="Arial" pitchFamily="34" charset="0"/>
            </a:endParaRPr>
          </a:p>
          <a:p>
            <a:r>
              <a:rPr lang="sr-Cyrl-BA" sz="1600" dirty="0">
                <a:latin typeface="Arial" pitchFamily="34" charset="0"/>
                <a:cs typeface="Arial" pitchFamily="34" charset="0"/>
              </a:rPr>
              <a:t>Кепске планине, Драконске планине, ријеке Нигер,Конго, Замбези, Лимпопо, острво Мадагаскар, Сомалијско полуострво, Викторијно језеро, Намибијска пустиња, Малави језеро.</a:t>
            </a:r>
            <a:endParaRPr lang="pl-PL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s://scontent.fbeg5-1.fna.fbcdn.net/v/t31.0-0/cp0/e15/q65/p320x320/15723312_1353778791320349_4385520533295313643_o.jpg?_nc_cat=107&amp;ccb=2&amp;_nc_sid=e007fa&amp;_nc_ohc=8ksM7DL-IjAAX8i9-ZN&amp;_nc_ht=scontent.fbeg5-1.fna&amp;tp=3&amp;oh=58eb3a159ca3cbbeecf839d07e993546&amp;oe=5FFDC2B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648" y="649408"/>
            <a:ext cx="391744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 rot="769661">
            <a:off x="6403588" y="439958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000" dirty="0">
                <a:latin typeface="Arial" panose="020B0604020202020204" pitchFamily="34" charset="0"/>
                <a:cs typeface="Arial" panose="020B0604020202020204" pitchFamily="34" charset="0"/>
              </a:rPr>
              <a:t>Кепске планине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19340119">
            <a:off x="6819427" y="4150478"/>
            <a:ext cx="812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000" dirty="0">
                <a:latin typeface="Arial" panose="020B0604020202020204" pitchFamily="34" charset="0"/>
                <a:cs typeface="Arial" panose="020B0604020202020204" pitchFamily="34" charset="0"/>
              </a:rPr>
              <a:t>Драконске планине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2279990">
            <a:off x="5591696" y="2107633"/>
            <a:ext cx="5624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000" dirty="0">
                <a:latin typeface="Arial" panose="020B0604020202020204" pitchFamily="34" charset="0"/>
                <a:cs typeface="Arial" panose="020B0604020202020204" pitchFamily="34" charset="0"/>
              </a:rPr>
              <a:t>Нигер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4940391" y="1841957"/>
            <a:ext cx="967028" cy="698144"/>
          </a:xfrm>
          <a:custGeom>
            <a:avLst/>
            <a:gdLst>
              <a:gd name="connsiteX0" fmla="*/ 0 w 967028"/>
              <a:gd name="connsiteY0" fmla="*/ 355234 h 698144"/>
              <a:gd name="connsiteX1" fmla="*/ 65785 w 967028"/>
              <a:gd name="connsiteY1" fmla="*/ 322342 h 698144"/>
              <a:gd name="connsiteX2" fmla="*/ 85520 w 967028"/>
              <a:gd name="connsiteY2" fmla="*/ 263137 h 698144"/>
              <a:gd name="connsiteX3" fmla="*/ 105255 w 967028"/>
              <a:gd name="connsiteY3" fmla="*/ 256558 h 698144"/>
              <a:gd name="connsiteX4" fmla="*/ 124990 w 967028"/>
              <a:gd name="connsiteY4" fmla="*/ 236823 h 698144"/>
              <a:gd name="connsiteX5" fmla="*/ 217088 w 967028"/>
              <a:gd name="connsiteY5" fmla="*/ 230244 h 698144"/>
              <a:gd name="connsiteX6" fmla="*/ 236823 w 967028"/>
              <a:gd name="connsiteY6" fmla="*/ 223666 h 698144"/>
              <a:gd name="connsiteX7" fmla="*/ 269715 w 967028"/>
              <a:gd name="connsiteY7" fmla="*/ 190774 h 698144"/>
              <a:gd name="connsiteX8" fmla="*/ 296029 w 967028"/>
              <a:gd name="connsiteY8" fmla="*/ 144725 h 698144"/>
              <a:gd name="connsiteX9" fmla="*/ 335500 w 967028"/>
              <a:gd name="connsiteY9" fmla="*/ 118411 h 698144"/>
              <a:gd name="connsiteX10" fmla="*/ 355235 w 967028"/>
              <a:gd name="connsiteY10" fmla="*/ 105255 h 698144"/>
              <a:gd name="connsiteX11" fmla="*/ 381549 w 967028"/>
              <a:gd name="connsiteY11" fmla="*/ 59206 h 698144"/>
              <a:gd name="connsiteX12" fmla="*/ 440754 w 967028"/>
              <a:gd name="connsiteY12" fmla="*/ 26314 h 698144"/>
              <a:gd name="connsiteX13" fmla="*/ 460490 w 967028"/>
              <a:gd name="connsiteY13" fmla="*/ 6578 h 698144"/>
              <a:gd name="connsiteX14" fmla="*/ 486803 w 967028"/>
              <a:gd name="connsiteY14" fmla="*/ 0 h 698144"/>
              <a:gd name="connsiteX15" fmla="*/ 592058 w 967028"/>
              <a:gd name="connsiteY15" fmla="*/ 6578 h 698144"/>
              <a:gd name="connsiteX16" fmla="*/ 598636 w 967028"/>
              <a:gd name="connsiteY16" fmla="*/ 32892 h 698144"/>
              <a:gd name="connsiteX17" fmla="*/ 605215 w 967028"/>
              <a:gd name="connsiteY17" fmla="*/ 85519 h 698144"/>
              <a:gd name="connsiteX18" fmla="*/ 618372 w 967028"/>
              <a:gd name="connsiteY18" fmla="*/ 105255 h 698144"/>
              <a:gd name="connsiteX19" fmla="*/ 624950 w 967028"/>
              <a:gd name="connsiteY19" fmla="*/ 138147 h 698144"/>
              <a:gd name="connsiteX20" fmla="*/ 677577 w 967028"/>
              <a:gd name="connsiteY20" fmla="*/ 217088 h 698144"/>
              <a:gd name="connsiteX21" fmla="*/ 697313 w 967028"/>
              <a:gd name="connsiteY21" fmla="*/ 236823 h 698144"/>
              <a:gd name="connsiteX22" fmla="*/ 756518 w 967028"/>
              <a:gd name="connsiteY22" fmla="*/ 249980 h 698144"/>
              <a:gd name="connsiteX23" fmla="*/ 782832 w 967028"/>
              <a:gd name="connsiteY23" fmla="*/ 289450 h 698144"/>
              <a:gd name="connsiteX24" fmla="*/ 802567 w 967028"/>
              <a:gd name="connsiteY24" fmla="*/ 335499 h 698144"/>
              <a:gd name="connsiteX25" fmla="*/ 815724 w 967028"/>
              <a:gd name="connsiteY25" fmla="*/ 355234 h 698144"/>
              <a:gd name="connsiteX26" fmla="*/ 835459 w 967028"/>
              <a:gd name="connsiteY26" fmla="*/ 394705 h 698144"/>
              <a:gd name="connsiteX27" fmla="*/ 855195 w 967028"/>
              <a:gd name="connsiteY27" fmla="*/ 407862 h 698144"/>
              <a:gd name="connsiteX28" fmla="*/ 861773 w 967028"/>
              <a:gd name="connsiteY28" fmla="*/ 427597 h 698144"/>
              <a:gd name="connsiteX29" fmla="*/ 881508 w 967028"/>
              <a:gd name="connsiteY29" fmla="*/ 440754 h 698144"/>
              <a:gd name="connsiteX30" fmla="*/ 901244 w 967028"/>
              <a:gd name="connsiteY30" fmla="*/ 460489 h 698144"/>
              <a:gd name="connsiteX31" fmla="*/ 927557 w 967028"/>
              <a:gd name="connsiteY31" fmla="*/ 506538 h 698144"/>
              <a:gd name="connsiteX32" fmla="*/ 967028 w 967028"/>
              <a:gd name="connsiteY32" fmla="*/ 539430 h 698144"/>
              <a:gd name="connsiteX33" fmla="*/ 960449 w 967028"/>
              <a:gd name="connsiteY33" fmla="*/ 644685 h 698144"/>
              <a:gd name="connsiteX34" fmla="*/ 940714 w 967028"/>
              <a:gd name="connsiteY34" fmla="*/ 690734 h 69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67028" h="698144">
                <a:moveTo>
                  <a:pt x="0" y="355234"/>
                </a:moveTo>
                <a:cubicBezTo>
                  <a:pt x="21928" y="344270"/>
                  <a:pt x="61755" y="346525"/>
                  <a:pt x="65785" y="322342"/>
                </a:cubicBezTo>
                <a:cubicBezTo>
                  <a:pt x="68995" y="303081"/>
                  <a:pt x="67731" y="277368"/>
                  <a:pt x="85520" y="263137"/>
                </a:cubicBezTo>
                <a:cubicBezTo>
                  <a:pt x="90935" y="258805"/>
                  <a:pt x="98677" y="258751"/>
                  <a:pt x="105255" y="256558"/>
                </a:cubicBezTo>
                <a:cubicBezTo>
                  <a:pt x="111833" y="249980"/>
                  <a:pt x="115934" y="238954"/>
                  <a:pt x="124990" y="236823"/>
                </a:cubicBezTo>
                <a:cubicBezTo>
                  <a:pt x="154949" y="229774"/>
                  <a:pt x="186521" y="233840"/>
                  <a:pt x="217088" y="230244"/>
                </a:cubicBezTo>
                <a:cubicBezTo>
                  <a:pt x="223975" y="229434"/>
                  <a:pt x="230245" y="225859"/>
                  <a:pt x="236823" y="223666"/>
                </a:cubicBezTo>
                <a:cubicBezTo>
                  <a:pt x="247787" y="212702"/>
                  <a:pt x="260196" y="203013"/>
                  <a:pt x="269715" y="190774"/>
                </a:cubicBezTo>
                <a:cubicBezTo>
                  <a:pt x="280338" y="177115"/>
                  <a:pt x="282325" y="156716"/>
                  <a:pt x="296029" y="144725"/>
                </a:cubicBezTo>
                <a:cubicBezTo>
                  <a:pt x="307929" y="134312"/>
                  <a:pt x="322343" y="127182"/>
                  <a:pt x="335500" y="118411"/>
                </a:cubicBezTo>
                <a:lnTo>
                  <a:pt x="355235" y="105255"/>
                </a:lnTo>
                <a:cubicBezTo>
                  <a:pt x="359114" y="97498"/>
                  <a:pt x="373283" y="66439"/>
                  <a:pt x="381549" y="59206"/>
                </a:cubicBezTo>
                <a:cubicBezTo>
                  <a:pt x="409390" y="34845"/>
                  <a:pt x="413647" y="35349"/>
                  <a:pt x="440754" y="26314"/>
                </a:cubicBezTo>
                <a:cubicBezTo>
                  <a:pt x="447333" y="19735"/>
                  <a:pt x="452412" y="11194"/>
                  <a:pt x="460490" y="6578"/>
                </a:cubicBezTo>
                <a:cubicBezTo>
                  <a:pt x="468340" y="2092"/>
                  <a:pt x="477762" y="0"/>
                  <a:pt x="486803" y="0"/>
                </a:cubicBezTo>
                <a:cubicBezTo>
                  <a:pt x="521956" y="0"/>
                  <a:pt x="556973" y="4385"/>
                  <a:pt x="592058" y="6578"/>
                </a:cubicBezTo>
                <a:cubicBezTo>
                  <a:pt x="594251" y="15349"/>
                  <a:pt x="597150" y="23974"/>
                  <a:pt x="598636" y="32892"/>
                </a:cubicBezTo>
                <a:cubicBezTo>
                  <a:pt x="601542" y="50330"/>
                  <a:pt x="600563" y="68463"/>
                  <a:pt x="605215" y="85519"/>
                </a:cubicBezTo>
                <a:cubicBezTo>
                  <a:pt x="607295" y="93147"/>
                  <a:pt x="613986" y="98676"/>
                  <a:pt x="618372" y="105255"/>
                </a:cubicBezTo>
                <a:cubicBezTo>
                  <a:pt x="620565" y="116219"/>
                  <a:pt x="622008" y="127360"/>
                  <a:pt x="624950" y="138147"/>
                </a:cubicBezTo>
                <a:cubicBezTo>
                  <a:pt x="639230" y="190507"/>
                  <a:pt x="634689" y="174200"/>
                  <a:pt x="677577" y="217088"/>
                </a:cubicBezTo>
                <a:cubicBezTo>
                  <a:pt x="684156" y="223667"/>
                  <a:pt x="688487" y="233881"/>
                  <a:pt x="697313" y="236823"/>
                </a:cubicBezTo>
                <a:cubicBezTo>
                  <a:pt x="729702" y="247619"/>
                  <a:pt x="710208" y="242261"/>
                  <a:pt x="756518" y="249980"/>
                </a:cubicBezTo>
                <a:cubicBezTo>
                  <a:pt x="765289" y="263137"/>
                  <a:pt x="777832" y="274449"/>
                  <a:pt x="782832" y="289450"/>
                </a:cubicBezTo>
                <a:cubicBezTo>
                  <a:pt x="790212" y="311591"/>
                  <a:pt x="789560" y="312738"/>
                  <a:pt x="802567" y="335499"/>
                </a:cubicBezTo>
                <a:cubicBezTo>
                  <a:pt x="806490" y="342364"/>
                  <a:pt x="812188" y="348162"/>
                  <a:pt x="815724" y="355234"/>
                </a:cubicBezTo>
                <a:cubicBezTo>
                  <a:pt x="826424" y="376633"/>
                  <a:pt x="816609" y="375855"/>
                  <a:pt x="835459" y="394705"/>
                </a:cubicBezTo>
                <a:cubicBezTo>
                  <a:pt x="841050" y="400296"/>
                  <a:pt x="848616" y="403476"/>
                  <a:pt x="855195" y="407862"/>
                </a:cubicBezTo>
                <a:cubicBezTo>
                  <a:pt x="857388" y="414440"/>
                  <a:pt x="857441" y="422182"/>
                  <a:pt x="861773" y="427597"/>
                </a:cubicBezTo>
                <a:cubicBezTo>
                  <a:pt x="866712" y="433771"/>
                  <a:pt x="875434" y="435693"/>
                  <a:pt x="881508" y="440754"/>
                </a:cubicBezTo>
                <a:cubicBezTo>
                  <a:pt x="888655" y="446710"/>
                  <a:pt x="895288" y="453342"/>
                  <a:pt x="901244" y="460489"/>
                </a:cubicBezTo>
                <a:cubicBezTo>
                  <a:pt x="932309" y="497767"/>
                  <a:pt x="895397" y="461514"/>
                  <a:pt x="927557" y="506538"/>
                </a:cubicBezTo>
                <a:cubicBezTo>
                  <a:pt x="939069" y="522655"/>
                  <a:pt x="951291" y="528939"/>
                  <a:pt x="967028" y="539430"/>
                </a:cubicBezTo>
                <a:cubicBezTo>
                  <a:pt x="964835" y="574515"/>
                  <a:pt x="963368" y="609653"/>
                  <a:pt x="960449" y="644685"/>
                </a:cubicBezTo>
                <a:cubicBezTo>
                  <a:pt x="955562" y="703327"/>
                  <a:pt x="969046" y="704899"/>
                  <a:pt x="940714" y="690734"/>
                </a:cubicBezTo>
              </a:path>
            </a:pathLst>
          </a:cu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TextBox 1023"/>
          <p:cNvSpPr txBox="1"/>
          <p:nvPr/>
        </p:nvSpPr>
        <p:spPr>
          <a:xfrm>
            <a:off x="6169128" y="2800350"/>
            <a:ext cx="6723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000" dirty="0">
                <a:latin typeface="Arial" panose="020B0604020202020204" pitchFamily="34" charset="0"/>
                <a:cs typeface="Arial" panose="020B0604020202020204" pitchFamily="34" charset="0"/>
              </a:rPr>
              <a:t>Конго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7" name="Freeform 1026"/>
          <p:cNvSpPr/>
          <p:nvPr/>
        </p:nvSpPr>
        <p:spPr>
          <a:xfrm>
            <a:off x="6216604" y="2506377"/>
            <a:ext cx="960449" cy="598636"/>
          </a:xfrm>
          <a:custGeom>
            <a:avLst/>
            <a:gdLst>
              <a:gd name="connsiteX0" fmla="*/ 0 w 960449"/>
              <a:gd name="connsiteY0" fmla="*/ 598636 h 598636"/>
              <a:gd name="connsiteX1" fmla="*/ 26314 w 960449"/>
              <a:gd name="connsiteY1" fmla="*/ 559165 h 598636"/>
              <a:gd name="connsiteX2" fmla="*/ 65784 w 960449"/>
              <a:gd name="connsiteY2" fmla="*/ 539430 h 598636"/>
              <a:gd name="connsiteX3" fmla="*/ 138147 w 960449"/>
              <a:gd name="connsiteY3" fmla="*/ 526273 h 598636"/>
              <a:gd name="connsiteX4" fmla="*/ 157882 w 960449"/>
              <a:gd name="connsiteY4" fmla="*/ 506538 h 598636"/>
              <a:gd name="connsiteX5" fmla="*/ 184196 w 960449"/>
              <a:gd name="connsiteY5" fmla="*/ 467068 h 598636"/>
              <a:gd name="connsiteX6" fmla="*/ 177618 w 960449"/>
              <a:gd name="connsiteY6" fmla="*/ 434176 h 598636"/>
              <a:gd name="connsiteX7" fmla="*/ 171039 w 960449"/>
              <a:gd name="connsiteY7" fmla="*/ 394705 h 598636"/>
              <a:gd name="connsiteX8" fmla="*/ 164461 w 960449"/>
              <a:gd name="connsiteY8" fmla="*/ 374970 h 598636"/>
              <a:gd name="connsiteX9" fmla="*/ 217088 w 960449"/>
              <a:gd name="connsiteY9" fmla="*/ 355235 h 598636"/>
              <a:gd name="connsiteX10" fmla="*/ 236823 w 960449"/>
              <a:gd name="connsiteY10" fmla="*/ 342078 h 598636"/>
              <a:gd name="connsiteX11" fmla="*/ 256559 w 960449"/>
              <a:gd name="connsiteY11" fmla="*/ 335499 h 598636"/>
              <a:gd name="connsiteX12" fmla="*/ 302608 w 960449"/>
              <a:gd name="connsiteY12" fmla="*/ 309186 h 598636"/>
              <a:gd name="connsiteX13" fmla="*/ 309186 w 960449"/>
              <a:gd name="connsiteY13" fmla="*/ 289450 h 598636"/>
              <a:gd name="connsiteX14" fmla="*/ 289451 w 960449"/>
              <a:gd name="connsiteY14" fmla="*/ 230245 h 598636"/>
              <a:gd name="connsiteX15" fmla="*/ 296029 w 960449"/>
              <a:gd name="connsiteY15" fmla="*/ 105255 h 598636"/>
              <a:gd name="connsiteX16" fmla="*/ 309186 w 960449"/>
              <a:gd name="connsiteY16" fmla="*/ 85519 h 598636"/>
              <a:gd name="connsiteX17" fmla="*/ 315764 w 960449"/>
              <a:gd name="connsiteY17" fmla="*/ 26314 h 598636"/>
              <a:gd name="connsiteX18" fmla="*/ 335500 w 960449"/>
              <a:gd name="connsiteY18" fmla="*/ 19735 h 598636"/>
              <a:gd name="connsiteX19" fmla="*/ 374970 w 960449"/>
              <a:gd name="connsiteY19" fmla="*/ 0 h 598636"/>
              <a:gd name="connsiteX20" fmla="*/ 453911 w 960449"/>
              <a:gd name="connsiteY20" fmla="*/ 6578 h 598636"/>
              <a:gd name="connsiteX21" fmla="*/ 473646 w 960449"/>
              <a:gd name="connsiteY21" fmla="*/ 13157 h 598636"/>
              <a:gd name="connsiteX22" fmla="*/ 532852 w 960449"/>
              <a:gd name="connsiteY22" fmla="*/ 32892 h 598636"/>
              <a:gd name="connsiteX23" fmla="*/ 585479 w 960449"/>
              <a:gd name="connsiteY23" fmla="*/ 39470 h 598636"/>
              <a:gd name="connsiteX24" fmla="*/ 631528 w 960449"/>
              <a:gd name="connsiteY24" fmla="*/ 46049 h 598636"/>
              <a:gd name="connsiteX25" fmla="*/ 670999 w 960449"/>
              <a:gd name="connsiteY25" fmla="*/ 59206 h 598636"/>
              <a:gd name="connsiteX26" fmla="*/ 690734 w 960449"/>
              <a:gd name="connsiteY26" fmla="*/ 65784 h 598636"/>
              <a:gd name="connsiteX27" fmla="*/ 749940 w 960449"/>
              <a:gd name="connsiteY27" fmla="*/ 59206 h 598636"/>
              <a:gd name="connsiteX28" fmla="*/ 769675 w 960449"/>
              <a:gd name="connsiteY28" fmla="*/ 46049 h 598636"/>
              <a:gd name="connsiteX29" fmla="*/ 848616 w 960449"/>
              <a:gd name="connsiteY29" fmla="*/ 52627 h 598636"/>
              <a:gd name="connsiteX30" fmla="*/ 874930 w 960449"/>
              <a:gd name="connsiteY30" fmla="*/ 65784 h 598636"/>
              <a:gd name="connsiteX31" fmla="*/ 960449 w 960449"/>
              <a:gd name="connsiteY31" fmla="*/ 59206 h 59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0449" h="598636">
                <a:moveTo>
                  <a:pt x="0" y="598636"/>
                </a:moveTo>
                <a:cubicBezTo>
                  <a:pt x="8771" y="585479"/>
                  <a:pt x="15901" y="571065"/>
                  <a:pt x="26314" y="559165"/>
                </a:cubicBezTo>
                <a:cubicBezTo>
                  <a:pt x="35316" y="548877"/>
                  <a:pt x="53023" y="542620"/>
                  <a:pt x="65784" y="539430"/>
                </a:cubicBezTo>
                <a:cubicBezTo>
                  <a:pt x="84157" y="534837"/>
                  <a:pt x="120570" y="529203"/>
                  <a:pt x="138147" y="526273"/>
                </a:cubicBezTo>
                <a:cubicBezTo>
                  <a:pt x="144725" y="519695"/>
                  <a:pt x="152170" y="513881"/>
                  <a:pt x="157882" y="506538"/>
                </a:cubicBezTo>
                <a:cubicBezTo>
                  <a:pt x="167590" y="494056"/>
                  <a:pt x="184196" y="467068"/>
                  <a:pt x="184196" y="467068"/>
                </a:cubicBezTo>
                <a:cubicBezTo>
                  <a:pt x="182003" y="456104"/>
                  <a:pt x="179618" y="445177"/>
                  <a:pt x="177618" y="434176"/>
                </a:cubicBezTo>
                <a:cubicBezTo>
                  <a:pt x="175232" y="421053"/>
                  <a:pt x="173933" y="407726"/>
                  <a:pt x="171039" y="394705"/>
                </a:cubicBezTo>
                <a:cubicBezTo>
                  <a:pt x="169535" y="387936"/>
                  <a:pt x="166654" y="381548"/>
                  <a:pt x="164461" y="374970"/>
                </a:cubicBezTo>
                <a:cubicBezTo>
                  <a:pt x="210743" y="344114"/>
                  <a:pt x="152057" y="379622"/>
                  <a:pt x="217088" y="355235"/>
                </a:cubicBezTo>
                <a:cubicBezTo>
                  <a:pt x="224491" y="352459"/>
                  <a:pt x="229751" y="345614"/>
                  <a:pt x="236823" y="342078"/>
                </a:cubicBezTo>
                <a:cubicBezTo>
                  <a:pt x="243025" y="338977"/>
                  <a:pt x="250185" y="338231"/>
                  <a:pt x="256559" y="335499"/>
                </a:cubicBezTo>
                <a:cubicBezTo>
                  <a:pt x="279924" y="325485"/>
                  <a:pt x="282790" y="322396"/>
                  <a:pt x="302608" y="309186"/>
                </a:cubicBezTo>
                <a:cubicBezTo>
                  <a:pt x="304801" y="302607"/>
                  <a:pt x="310326" y="296290"/>
                  <a:pt x="309186" y="289450"/>
                </a:cubicBezTo>
                <a:cubicBezTo>
                  <a:pt x="305766" y="268931"/>
                  <a:pt x="289451" y="230245"/>
                  <a:pt x="289451" y="230245"/>
                </a:cubicBezTo>
                <a:cubicBezTo>
                  <a:pt x="291644" y="188582"/>
                  <a:pt x="290392" y="146593"/>
                  <a:pt x="296029" y="105255"/>
                </a:cubicBezTo>
                <a:cubicBezTo>
                  <a:pt x="297097" y="97421"/>
                  <a:pt x="307268" y="93189"/>
                  <a:pt x="309186" y="85519"/>
                </a:cubicBezTo>
                <a:cubicBezTo>
                  <a:pt x="314002" y="66255"/>
                  <a:pt x="308389" y="44750"/>
                  <a:pt x="315764" y="26314"/>
                </a:cubicBezTo>
                <a:cubicBezTo>
                  <a:pt x="318339" y="19875"/>
                  <a:pt x="329298" y="22836"/>
                  <a:pt x="335500" y="19735"/>
                </a:cubicBezTo>
                <a:cubicBezTo>
                  <a:pt x="386505" y="-5768"/>
                  <a:pt x="325369" y="16533"/>
                  <a:pt x="374970" y="0"/>
                </a:cubicBezTo>
                <a:cubicBezTo>
                  <a:pt x="401284" y="2193"/>
                  <a:pt x="427738" y="3088"/>
                  <a:pt x="453911" y="6578"/>
                </a:cubicBezTo>
                <a:cubicBezTo>
                  <a:pt x="460784" y="7494"/>
                  <a:pt x="467153" y="10722"/>
                  <a:pt x="473646" y="13157"/>
                </a:cubicBezTo>
                <a:cubicBezTo>
                  <a:pt x="500156" y="23099"/>
                  <a:pt x="506395" y="28483"/>
                  <a:pt x="532852" y="32892"/>
                </a:cubicBezTo>
                <a:cubicBezTo>
                  <a:pt x="550290" y="35798"/>
                  <a:pt x="567955" y="37133"/>
                  <a:pt x="585479" y="39470"/>
                </a:cubicBezTo>
                <a:lnTo>
                  <a:pt x="631528" y="46049"/>
                </a:lnTo>
                <a:lnTo>
                  <a:pt x="670999" y="59206"/>
                </a:lnTo>
                <a:lnTo>
                  <a:pt x="690734" y="65784"/>
                </a:lnTo>
                <a:cubicBezTo>
                  <a:pt x="710469" y="63591"/>
                  <a:pt x="730676" y="64022"/>
                  <a:pt x="749940" y="59206"/>
                </a:cubicBezTo>
                <a:cubicBezTo>
                  <a:pt x="757610" y="57288"/>
                  <a:pt x="761786" y="46575"/>
                  <a:pt x="769675" y="46049"/>
                </a:cubicBezTo>
                <a:cubicBezTo>
                  <a:pt x="796021" y="44292"/>
                  <a:pt x="822302" y="50434"/>
                  <a:pt x="848616" y="52627"/>
                </a:cubicBezTo>
                <a:cubicBezTo>
                  <a:pt x="857387" y="57013"/>
                  <a:pt x="865140" y="65208"/>
                  <a:pt x="874930" y="65784"/>
                </a:cubicBezTo>
                <a:cubicBezTo>
                  <a:pt x="903471" y="67463"/>
                  <a:pt x="960449" y="59206"/>
                  <a:pt x="960449" y="59206"/>
                </a:cubicBezTo>
              </a:path>
            </a:pathLst>
          </a:cu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TextBox 1027"/>
          <p:cNvSpPr txBox="1"/>
          <p:nvPr/>
        </p:nvSpPr>
        <p:spPr>
          <a:xfrm>
            <a:off x="7049323" y="3562350"/>
            <a:ext cx="7230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000" dirty="0">
                <a:latin typeface="Arial" panose="020B0604020202020204" pitchFamily="34" charset="0"/>
                <a:cs typeface="Arial" panose="020B0604020202020204" pitchFamily="34" charset="0"/>
              </a:rPr>
              <a:t>Замбези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" name="Freeform 1028"/>
          <p:cNvSpPr/>
          <p:nvPr/>
        </p:nvSpPr>
        <p:spPr>
          <a:xfrm>
            <a:off x="6538944" y="3420777"/>
            <a:ext cx="927560" cy="335499"/>
          </a:xfrm>
          <a:custGeom>
            <a:avLst/>
            <a:gdLst>
              <a:gd name="connsiteX0" fmla="*/ 927560 w 927560"/>
              <a:gd name="connsiteY0" fmla="*/ 335499 h 335499"/>
              <a:gd name="connsiteX1" fmla="*/ 907824 w 927560"/>
              <a:gd name="connsiteY1" fmla="*/ 302607 h 335499"/>
              <a:gd name="connsiteX2" fmla="*/ 868354 w 927560"/>
              <a:gd name="connsiteY2" fmla="*/ 269715 h 335499"/>
              <a:gd name="connsiteX3" fmla="*/ 835462 w 927560"/>
              <a:gd name="connsiteY3" fmla="*/ 230245 h 335499"/>
              <a:gd name="connsiteX4" fmla="*/ 789413 w 927560"/>
              <a:gd name="connsiteY4" fmla="*/ 171039 h 335499"/>
              <a:gd name="connsiteX5" fmla="*/ 769678 w 927560"/>
              <a:gd name="connsiteY5" fmla="*/ 157882 h 335499"/>
              <a:gd name="connsiteX6" fmla="*/ 611796 w 927560"/>
              <a:gd name="connsiteY6" fmla="*/ 164460 h 335499"/>
              <a:gd name="connsiteX7" fmla="*/ 578903 w 927560"/>
              <a:gd name="connsiteY7" fmla="*/ 177617 h 335499"/>
              <a:gd name="connsiteX8" fmla="*/ 539433 w 927560"/>
              <a:gd name="connsiteY8" fmla="*/ 184196 h 335499"/>
              <a:gd name="connsiteX9" fmla="*/ 453914 w 927560"/>
              <a:gd name="connsiteY9" fmla="*/ 236823 h 335499"/>
              <a:gd name="connsiteX10" fmla="*/ 434178 w 927560"/>
              <a:gd name="connsiteY10" fmla="*/ 249980 h 335499"/>
              <a:gd name="connsiteX11" fmla="*/ 401286 w 927560"/>
              <a:gd name="connsiteY11" fmla="*/ 276294 h 335499"/>
              <a:gd name="connsiteX12" fmla="*/ 388129 w 927560"/>
              <a:gd name="connsiteY12" fmla="*/ 296029 h 335499"/>
              <a:gd name="connsiteX13" fmla="*/ 302610 w 927560"/>
              <a:gd name="connsiteY13" fmla="*/ 282872 h 335499"/>
              <a:gd name="connsiteX14" fmla="*/ 217091 w 927560"/>
              <a:gd name="connsiteY14" fmla="*/ 276294 h 335499"/>
              <a:gd name="connsiteX15" fmla="*/ 203934 w 927560"/>
              <a:gd name="connsiteY15" fmla="*/ 210509 h 335499"/>
              <a:gd name="connsiteX16" fmla="*/ 190777 w 927560"/>
              <a:gd name="connsiteY16" fmla="*/ 190774 h 335499"/>
              <a:gd name="connsiteX17" fmla="*/ 72365 w 927560"/>
              <a:gd name="connsiteY17" fmla="*/ 144725 h 335499"/>
              <a:gd name="connsiteX18" fmla="*/ 19738 w 927560"/>
              <a:gd name="connsiteY18" fmla="*/ 118411 h 335499"/>
              <a:gd name="connsiteX19" fmla="*/ 6581 w 927560"/>
              <a:gd name="connsiteY19" fmla="*/ 46049 h 335499"/>
              <a:gd name="connsiteX20" fmla="*/ 3 w 927560"/>
              <a:gd name="connsiteY20" fmla="*/ 0 h 335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27560" h="335499">
                <a:moveTo>
                  <a:pt x="927560" y="335499"/>
                </a:moveTo>
                <a:cubicBezTo>
                  <a:pt x="920981" y="324535"/>
                  <a:pt x="915496" y="312836"/>
                  <a:pt x="907824" y="302607"/>
                </a:cubicBezTo>
                <a:cubicBezTo>
                  <a:pt x="895161" y="285723"/>
                  <a:pt x="885068" y="280858"/>
                  <a:pt x="868354" y="269715"/>
                </a:cubicBezTo>
                <a:cubicBezTo>
                  <a:pt x="821334" y="199186"/>
                  <a:pt x="894562" y="306231"/>
                  <a:pt x="835462" y="230245"/>
                </a:cubicBezTo>
                <a:cubicBezTo>
                  <a:pt x="808438" y="195500"/>
                  <a:pt x="817711" y="194621"/>
                  <a:pt x="789413" y="171039"/>
                </a:cubicBezTo>
                <a:cubicBezTo>
                  <a:pt x="783339" y="165978"/>
                  <a:pt x="776256" y="162268"/>
                  <a:pt x="769678" y="157882"/>
                </a:cubicBezTo>
                <a:cubicBezTo>
                  <a:pt x="717051" y="160075"/>
                  <a:pt x="664189" y="159040"/>
                  <a:pt x="611796" y="164460"/>
                </a:cubicBezTo>
                <a:cubicBezTo>
                  <a:pt x="600050" y="165675"/>
                  <a:pt x="590296" y="174510"/>
                  <a:pt x="578903" y="177617"/>
                </a:cubicBezTo>
                <a:cubicBezTo>
                  <a:pt x="566035" y="181127"/>
                  <a:pt x="552590" y="182003"/>
                  <a:pt x="539433" y="184196"/>
                </a:cubicBezTo>
                <a:cubicBezTo>
                  <a:pt x="491903" y="207959"/>
                  <a:pt x="521282" y="191911"/>
                  <a:pt x="453914" y="236823"/>
                </a:cubicBezTo>
                <a:lnTo>
                  <a:pt x="434178" y="249980"/>
                </a:lnTo>
                <a:cubicBezTo>
                  <a:pt x="396472" y="306538"/>
                  <a:pt x="446679" y="239979"/>
                  <a:pt x="401286" y="276294"/>
                </a:cubicBezTo>
                <a:cubicBezTo>
                  <a:pt x="395112" y="281233"/>
                  <a:pt x="392515" y="289451"/>
                  <a:pt x="388129" y="296029"/>
                </a:cubicBezTo>
                <a:cubicBezTo>
                  <a:pt x="359623" y="291643"/>
                  <a:pt x="331424" y="284125"/>
                  <a:pt x="302610" y="282872"/>
                </a:cubicBezTo>
                <a:cubicBezTo>
                  <a:pt x="212002" y="278932"/>
                  <a:pt x="261246" y="305729"/>
                  <a:pt x="217091" y="276294"/>
                </a:cubicBezTo>
                <a:cubicBezTo>
                  <a:pt x="214667" y="259331"/>
                  <a:pt x="213118" y="228877"/>
                  <a:pt x="203934" y="210509"/>
                </a:cubicBezTo>
                <a:cubicBezTo>
                  <a:pt x="200398" y="203437"/>
                  <a:pt x="196727" y="195980"/>
                  <a:pt x="190777" y="190774"/>
                </a:cubicBezTo>
                <a:cubicBezTo>
                  <a:pt x="146813" y="152306"/>
                  <a:pt x="135643" y="163336"/>
                  <a:pt x="72365" y="144725"/>
                </a:cubicBezTo>
                <a:cubicBezTo>
                  <a:pt x="43567" y="136255"/>
                  <a:pt x="41642" y="133014"/>
                  <a:pt x="19738" y="118411"/>
                </a:cubicBezTo>
                <a:cubicBezTo>
                  <a:pt x="351" y="2085"/>
                  <a:pt x="24972" y="147202"/>
                  <a:pt x="6581" y="46049"/>
                </a:cubicBezTo>
                <a:cubicBezTo>
                  <a:pt x="-357" y="7888"/>
                  <a:pt x="3" y="19346"/>
                  <a:pt x="3" y="0"/>
                </a:cubicBezTo>
              </a:path>
            </a:pathLst>
          </a:cu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TextBox 1029"/>
          <p:cNvSpPr txBox="1"/>
          <p:nvPr/>
        </p:nvSpPr>
        <p:spPr>
          <a:xfrm>
            <a:off x="6711894" y="3897849"/>
            <a:ext cx="9081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000" dirty="0">
                <a:latin typeface="Arial" panose="020B0604020202020204" pitchFamily="34" charset="0"/>
                <a:cs typeface="Arial" panose="020B0604020202020204" pitchFamily="34" charset="0"/>
              </a:rPr>
              <a:t>Лимпопо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1" name="Freeform 1030"/>
          <p:cNvSpPr/>
          <p:nvPr/>
        </p:nvSpPr>
        <p:spPr>
          <a:xfrm>
            <a:off x="6828397" y="3960207"/>
            <a:ext cx="467068" cy="315764"/>
          </a:xfrm>
          <a:custGeom>
            <a:avLst/>
            <a:gdLst>
              <a:gd name="connsiteX0" fmla="*/ 467068 w 467068"/>
              <a:gd name="connsiteY0" fmla="*/ 164461 h 315764"/>
              <a:gd name="connsiteX1" fmla="*/ 440754 w 467068"/>
              <a:gd name="connsiteY1" fmla="*/ 111833 h 315764"/>
              <a:gd name="connsiteX2" fmla="*/ 414440 w 467068"/>
              <a:gd name="connsiteY2" fmla="*/ 105255 h 315764"/>
              <a:gd name="connsiteX3" fmla="*/ 381548 w 467068"/>
              <a:gd name="connsiteY3" fmla="*/ 46049 h 315764"/>
              <a:gd name="connsiteX4" fmla="*/ 374970 w 467068"/>
              <a:gd name="connsiteY4" fmla="*/ 26314 h 315764"/>
              <a:gd name="connsiteX5" fmla="*/ 355235 w 467068"/>
              <a:gd name="connsiteY5" fmla="*/ 13157 h 315764"/>
              <a:gd name="connsiteX6" fmla="*/ 302607 w 467068"/>
              <a:gd name="connsiteY6" fmla="*/ 0 h 315764"/>
              <a:gd name="connsiteX7" fmla="*/ 164461 w 467068"/>
              <a:gd name="connsiteY7" fmla="*/ 6579 h 315764"/>
              <a:gd name="connsiteX8" fmla="*/ 144725 w 467068"/>
              <a:gd name="connsiteY8" fmla="*/ 26314 h 315764"/>
              <a:gd name="connsiteX9" fmla="*/ 118412 w 467068"/>
              <a:gd name="connsiteY9" fmla="*/ 72363 h 315764"/>
              <a:gd name="connsiteX10" fmla="*/ 111833 w 467068"/>
              <a:gd name="connsiteY10" fmla="*/ 92098 h 315764"/>
              <a:gd name="connsiteX11" fmla="*/ 124990 w 467068"/>
              <a:gd name="connsiteY11" fmla="*/ 131569 h 315764"/>
              <a:gd name="connsiteX12" fmla="*/ 131568 w 467068"/>
              <a:gd name="connsiteY12" fmla="*/ 157882 h 315764"/>
              <a:gd name="connsiteX13" fmla="*/ 171039 w 467068"/>
              <a:gd name="connsiteY13" fmla="*/ 197353 h 315764"/>
              <a:gd name="connsiteX14" fmla="*/ 171039 w 467068"/>
              <a:gd name="connsiteY14" fmla="*/ 263137 h 315764"/>
              <a:gd name="connsiteX15" fmla="*/ 144725 w 467068"/>
              <a:gd name="connsiteY15" fmla="*/ 269715 h 315764"/>
              <a:gd name="connsiteX16" fmla="*/ 124990 w 467068"/>
              <a:gd name="connsiteY16" fmla="*/ 276294 h 315764"/>
              <a:gd name="connsiteX17" fmla="*/ 59206 w 467068"/>
              <a:gd name="connsiteY17" fmla="*/ 282872 h 315764"/>
              <a:gd name="connsiteX18" fmla="*/ 19735 w 467068"/>
              <a:gd name="connsiteY18" fmla="*/ 289451 h 315764"/>
              <a:gd name="connsiteX19" fmla="*/ 0 w 467068"/>
              <a:gd name="connsiteY19" fmla="*/ 315764 h 31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67068" h="315764">
                <a:moveTo>
                  <a:pt x="467068" y="164461"/>
                </a:moveTo>
                <a:cubicBezTo>
                  <a:pt x="461880" y="138522"/>
                  <a:pt x="465720" y="126099"/>
                  <a:pt x="440754" y="111833"/>
                </a:cubicBezTo>
                <a:cubicBezTo>
                  <a:pt x="432904" y="107347"/>
                  <a:pt x="423211" y="107448"/>
                  <a:pt x="414440" y="105255"/>
                </a:cubicBezTo>
                <a:cubicBezTo>
                  <a:pt x="384899" y="75714"/>
                  <a:pt x="397647" y="94345"/>
                  <a:pt x="381548" y="46049"/>
                </a:cubicBezTo>
                <a:cubicBezTo>
                  <a:pt x="379355" y="39471"/>
                  <a:pt x="380740" y="30160"/>
                  <a:pt x="374970" y="26314"/>
                </a:cubicBezTo>
                <a:cubicBezTo>
                  <a:pt x="368392" y="21928"/>
                  <a:pt x="362665" y="15859"/>
                  <a:pt x="355235" y="13157"/>
                </a:cubicBezTo>
                <a:cubicBezTo>
                  <a:pt x="338241" y="6977"/>
                  <a:pt x="302607" y="0"/>
                  <a:pt x="302607" y="0"/>
                </a:cubicBezTo>
                <a:cubicBezTo>
                  <a:pt x="256558" y="2193"/>
                  <a:pt x="209935" y="-1000"/>
                  <a:pt x="164461" y="6579"/>
                </a:cubicBezTo>
                <a:cubicBezTo>
                  <a:pt x="155284" y="8108"/>
                  <a:pt x="150681" y="19167"/>
                  <a:pt x="144725" y="26314"/>
                </a:cubicBezTo>
                <a:cubicBezTo>
                  <a:pt x="135007" y="37975"/>
                  <a:pt x="124091" y="59112"/>
                  <a:pt x="118412" y="72363"/>
                </a:cubicBezTo>
                <a:cubicBezTo>
                  <a:pt x="115681" y="78737"/>
                  <a:pt x="114026" y="85520"/>
                  <a:pt x="111833" y="92098"/>
                </a:cubicBezTo>
                <a:cubicBezTo>
                  <a:pt x="116219" y="105255"/>
                  <a:pt x="121005" y="118285"/>
                  <a:pt x="124990" y="131569"/>
                </a:cubicBezTo>
                <a:cubicBezTo>
                  <a:pt x="127588" y="140229"/>
                  <a:pt x="126383" y="150475"/>
                  <a:pt x="131568" y="157882"/>
                </a:cubicBezTo>
                <a:cubicBezTo>
                  <a:pt x="142238" y="173125"/>
                  <a:pt x="171039" y="197353"/>
                  <a:pt x="171039" y="197353"/>
                </a:cubicBezTo>
                <a:cubicBezTo>
                  <a:pt x="176195" y="217979"/>
                  <a:pt x="185973" y="242229"/>
                  <a:pt x="171039" y="263137"/>
                </a:cubicBezTo>
                <a:cubicBezTo>
                  <a:pt x="165784" y="270494"/>
                  <a:pt x="153418" y="267231"/>
                  <a:pt x="144725" y="269715"/>
                </a:cubicBezTo>
                <a:cubicBezTo>
                  <a:pt x="138058" y="271620"/>
                  <a:pt x="131844" y="275240"/>
                  <a:pt x="124990" y="276294"/>
                </a:cubicBezTo>
                <a:cubicBezTo>
                  <a:pt x="103209" y="279645"/>
                  <a:pt x="81073" y="280139"/>
                  <a:pt x="59206" y="282872"/>
                </a:cubicBezTo>
                <a:cubicBezTo>
                  <a:pt x="45970" y="284526"/>
                  <a:pt x="32892" y="287258"/>
                  <a:pt x="19735" y="289451"/>
                </a:cubicBezTo>
                <a:cubicBezTo>
                  <a:pt x="4859" y="311766"/>
                  <a:pt x="12170" y="303596"/>
                  <a:pt x="0" y="315764"/>
                </a:cubicBezTo>
              </a:path>
            </a:pathLst>
          </a:cu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2" name="TextBox 1031"/>
          <p:cNvSpPr txBox="1"/>
          <p:nvPr/>
        </p:nvSpPr>
        <p:spPr>
          <a:xfrm rot="18843357">
            <a:off x="7536411" y="3714750"/>
            <a:ext cx="913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000" dirty="0">
                <a:latin typeface="Arial" panose="020B0604020202020204" pitchFamily="34" charset="0"/>
                <a:cs typeface="Arial" panose="020B0604020202020204" pitchFamily="34" charset="0"/>
              </a:rPr>
              <a:t>Мадагаскар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3" name="TextBox 1032"/>
          <p:cNvSpPr txBox="1"/>
          <p:nvPr/>
        </p:nvSpPr>
        <p:spPr>
          <a:xfrm rot="20562233">
            <a:off x="7589480" y="2095774"/>
            <a:ext cx="1107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000" dirty="0">
                <a:latin typeface="Arial" panose="020B0604020202020204" pitchFamily="34" charset="0"/>
                <a:cs typeface="Arial" panose="020B0604020202020204" pitchFamily="34" charset="0"/>
              </a:rPr>
              <a:t>Сомалијско полуострво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4" name="TextBox 1033"/>
          <p:cNvSpPr txBox="1"/>
          <p:nvPr/>
        </p:nvSpPr>
        <p:spPr>
          <a:xfrm>
            <a:off x="6795766" y="2506753"/>
            <a:ext cx="1060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000" dirty="0">
                <a:latin typeface="Arial" panose="020B0604020202020204" pitchFamily="34" charset="0"/>
                <a:cs typeface="Arial" panose="020B0604020202020204" pitchFamily="34" charset="0"/>
              </a:rPr>
              <a:t>Викторијино језеро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5" name="Oval 1034"/>
          <p:cNvSpPr/>
          <p:nvPr/>
        </p:nvSpPr>
        <p:spPr>
          <a:xfrm>
            <a:off x="7239462" y="2724150"/>
            <a:ext cx="227041" cy="2514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D2031C0C-2FC4-430F-B111-470468E236E5}"/>
              </a:ext>
            </a:extLst>
          </p:cNvPr>
          <p:cNvSpPr/>
          <p:nvPr/>
        </p:nvSpPr>
        <p:spPr>
          <a:xfrm rot="20410002">
            <a:off x="6216604" y="3714750"/>
            <a:ext cx="273242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DBF8C68-398E-4500-84C0-39E42785389E}"/>
              </a:ext>
            </a:extLst>
          </p:cNvPr>
          <p:cNvSpPr txBox="1"/>
          <p:nvPr/>
        </p:nvSpPr>
        <p:spPr>
          <a:xfrm rot="3743004">
            <a:off x="6026365" y="3926200"/>
            <a:ext cx="682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000" dirty="0"/>
              <a:t>Намиб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C307ED06-C4DF-479C-95BC-5A5915853F0F}"/>
              </a:ext>
            </a:extLst>
          </p:cNvPr>
          <p:cNvSpPr/>
          <p:nvPr/>
        </p:nvSpPr>
        <p:spPr>
          <a:xfrm>
            <a:off x="7326018" y="3181350"/>
            <a:ext cx="227041" cy="449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7F409EE-42B8-4521-841F-6E84A4036188}"/>
              </a:ext>
            </a:extLst>
          </p:cNvPr>
          <p:cNvSpPr txBox="1"/>
          <p:nvPr/>
        </p:nvSpPr>
        <p:spPr>
          <a:xfrm>
            <a:off x="7509393" y="3170017"/>
            <a:ext cx="1034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000" dirty="0"/>
              <a:t>Малави језеро</a:t>
            </a:r>
          </a:p>
        </p:txBody>
      </p:sp>
    </p:spTree>
    <p:extLst>
      <p:ext uri="{BB962C8B-B14F-4D97-AF65-F5344CB8AC3E}">
        <p14:creationId xmlns:p14="http://schemas.microsoft.com/office/powerpoint/2010/main" val="286842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28" grpId="0" animBg="1"/>
      <p:bldP spid="1024" grpId="0"/>
      <p:bldP spid="1027" grpId="0" animBg="1"/>
      <p:bldP spid="1028" grpId="0"/>
      <p:bldP spid="1029" grpId="0" animBg="1"/>
      <p:bldP spid="1030" grpId="0"/>
      <p:bldP spid="1031" grpId="0" animBg="1"/>
      <p:bldP spid="1032" grpId="0"/>
      <p:bldP spid="1033" grpId="0"/>
      <p:bldP spid="1034" grpId="0"/>
      <p:bldP spid="1035" grpId="0" animBg="1"/>
      <p:bldP spid="2" grpId="0" animBg="1"/>
      <p:bldP spid="5" grpId="0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509885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Наброј све типове климе у Западној Африци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610479" y="1276350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914400" y="1445441"/>
            <a:ext cx="2819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10479" y="1962150"/>
            <a:ext cx="312332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10479" y="2495550"/>
            <a:ext cx="312332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28700" y="1082702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dirty="0">
                <a:latin typeface="Arial" panose="020B0604020202020204" pitchFamily="34" charset="0"/>
                <a:cs typeface="Arial" panose="020B0604020202020204" pitchFamily="34" charset="0"/>
              </a:rPr>
              <a:t>Екваторијална клима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14400" y="1571099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dirty="0">
                <a:latin typeface="Arial" panose="020B0604020202020204" pitchFamily="34" charset="0"/>
                <a:cs typeface="Arial" panose="020B0604020202020204" pitchFamily="34" charset="0"/>
              </a:rPr>
              <a:t>Влажна тропска клима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48189" y="2170659"/>
            <a:ext cx="224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dirty="0">
                <a:latin typeface="Arial" panose="020B0604020202020204" pitchFamily="34" charset="0"/>
                <a:cs typeface="Arial" panose="020B0604020202020204" pitchFamily="34" charset="0"/>
              </a:rPr>
              <a:t>Сува тропска </a:t>
            </a:r>
            <a:r>
              <a:rPr lang="sr-Cyrl-B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клима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4" name="Rectangle 6143"/>
          <p:cNvSpPr/>
          <p:nvPr/>
        </p:nvSpPr>
        <p:spPr>
          <a:xfrm>
            <a:off x="7391400" y="4400550"/>
            <a:ext cx="11430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F9D90BE-91F2-4323-8E26-15A5C1033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00159"/>
            <a:ext cx="3714748" cy="358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4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534272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Мангрове шуме су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3017" y="3700417"/>
            <a:ext cx="1958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Врста пустиње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3016" y="4036241"/>
            <a:ext cx="4597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Ниско дрвеће у муљевитим обалама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3016" y="4400549"/>
            <a:ext cx="2295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Врста земљишта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54973" y="4036241"/>
            <a:ext cx="4960027" cy="4203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07FB5D7-F3F2-48D2-A4F7-7BD657414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088948"/>
            <a:ext cx="4175404" cy="260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2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3243" y="499275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Разврстај биогеографске зоне Гвинејске Африке од југа према сјеверу </a:t>
            </a:r>
            <a:r>
              <a:rPr lang="pl-PL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E9B1451-0E36-43FC-A906-A7E367F7B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59" y="1428750"/>
            <a:ext cx="6922957" cy="330070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D4C4863-8E41-4A09-BF4B-AE58AB1031AA}"/>
              </a:ext>
            </a:extLst>
          </p:cNvPr>
          <p:cNvSpPr txBox="1"/>
          <p:nvPr/>
        </p:nvSpPr>
        <p:spPr>
          <a:xfrm>
            <a:off x="1066800" y="1809750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000" b="1" dirty="0"/>
              <a:t>Прашуме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197A2FBD-2F5D-48A1-B718-E5BE50F36ED3}"/>
              </a:ext>
            </a:extLst>
          </p:cNvPr>
          <p:cNvSpPr txBox="1"/>
          <p:nvPr/>
        </p:nvSpPr>
        <p:spPr>
          <a:xfrm>
            <a:off x="2895600" y="2571750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000" b="1" dirty="0"/>
              <a:t>Саване</a:t>
            </a:r>
            <a:r>
              <a:rPr lang="sr-Cyrl-BA" sz="1000" dirty="0"/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F9F9931-4972-418A-8EC7-B614078F9BEF}"/>
              </a:ext>
            </a:extLst>
          </p:cNvPr>
          <p:cNvSpPr txBox="1"/>
          <p:nvPr/>
        </p:nvSpPr>
        <p:spPr>
          <a:xfrm>
            <a:off x="3746145" y="2694860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000" b="1" dirty="0"/>
              <a:t>Степе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2438BFC-395F-4EDF-B847-66069D0BFADC}"/>
              </a:ext>
            </a:extLst>
          </p:cNvPr>
          <p:cNvSpPr txBox="1"/>
          <p:nvPr/>
        </p:nvSpPr>
        <p:spPr>
          <a:xfrm>
            <a:off x="4791635" y="2719492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000" b="1" dirty="0"/>
              <a:t>Сахел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9CB94F5F-55BC-4842-BC00-B51742F33366}"/>
              </a:ext>
            </a:extLst>
          </p:cNvPr>
          <p:cNvSpPr txBox="1"/>
          <p:nvPr/>
        </p:nvSpPr>
        <p:spPr>
          <a:xfrm>
            <a:off x="6096000" y="2647950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000" b="1" dirty="0"/>
              <a:t>Пустиње </a:t>
            </a:r>
          </a:p>
        </p:txBody>
      </p:sp>
    </p:spTree>
    <p:extLst>
      <p:ext uri="{BB962C8B-B14F-4D97-AF65-F5344CB8AC3E}">
        <p14:creationId xmlns:p14="http://schemas.microsoft.com/office/powerpoint/2010/main" val="311621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8707" y="570528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Које животиње живе у прашумама Конга?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8600" y="3668493"/>
            <a:ext cx="5159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слонови,жирафе, газеле, лавови,гепарди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8600" y="4036241"/>
            <a:ext cx="4391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мајмуни ,змије и разне врсте птица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381440"/>
            <a:ext cx="2929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инсекти, птице,тигрови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92816578-7CAA-442E-B87F-5EDBE9F58C8C}"/>
              </a:ext>
            </a:extLst>
          </p:cNvPr>
          <p:cNvSpPr/>
          <p:nvPr/>
        </p:nvSpPr>
        <p:spPr>
          <a:xfrm>
            <a:off x="851079" y="4052422"/>
            <a:ext cx="4674063" cy="400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B4B8B0B-431E-4132-81C1-9AD0A63D9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697" y="1280375"/>
            <a:ext cx="4392558" cy="17254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2774FEF-6791-4133-A94D-7DA31F9C0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796" y="2006145"/>
            <a:ext cx="2947704" cy="147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405</TotalTime>
  <Words>384</Words>
  <Application>Microsoft Office PowerPoint</Application>
  <PresentationFormat>On-screen Show (16:9)</PresentationFormat>
  <Paragraphs>100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Century Gothic</vt:lpstr>
      <vt:lpstr>Wingdings 2</vt:lpstr>
      <vt:lpstr>Austin</vt:lpstr>
      <vt:lpstr>ИСТОЧНА,ЗАПАДНА И ЈУЖНА АФРИКА  ПОНАВЉАЊЕ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Biby</dc:creator>
  <cp:lastModifiedBy>54. Tanasic Sladjana</cp:lastModifiedBy>
  <cp:revision>145</cp:revision>
  <dcterms:created xsi:type="dcterms:W3CDTF">2020-04-29T18:21:27Z</dcterms:created>
  <dcterms:modified xsi:type="dcterms:W3CDTF">2021-02-10T08:26:22Z</dcterms:modified>
</cp:coreProperties>
</file>