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7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9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6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97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5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94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2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0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9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D0A06-72B1-4B47-8893-A927E901750B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A25F2-9029-4A43-AEE7-FE20020C8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7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8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14" r="12399" b="2461"/>
          <a:stretch/>
        </p:blipFill>
        <p:spPr>
          <a:xfrm>
            <a:off x="0" y="78377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62" r="14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7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3473"/>
          </a:xfrm>
        </p:spPr>
        <p:txBody>
          <a:bodyPr>
            <a:normAutofit/>
          </a:bodyPr>
          <a:lstStyle/>
          <a:p>
            <a:r>
              <a:rPr lang="sr-Cyrl-BA" sz="2800" b="1" dirty="0" smtClean="0">
                <a:solidFill>
                  <a:srgbClr val="FFC000"/>
                </a:solidFill>
              </a:rPr>
              <a:t>                                    Домашнее задание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5" t="1245" r="21180" b="2365"/>
          <a:stretch/>
        </p:blipFill>
        <p:spPr>
          <a:xfrm>
            <a:off x="0" y="487680"/>
            <a:ext cx="12131040" cy="637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7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68" b="6263"/>
          <a:stretch/>
        </p:blipFill>
        <p:spPr>
          <a:xfrm>
            <a:off x="0" y="104503"/>
            <a:ext cx="12191999" cy="68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1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59" r="19717"/>
          <a:stretch/>
        </p:blipFill>
        <p:spPr>
          <a:xfrm>
            <a:off x="0" y="78377"/>
            <a:ext cx="1219200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3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1" r="20624" b="8132"/>
          <a:stretch/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08" r="15776"/>
          <a:stretch/>
        </p:blipFill>
        <p:spPr>
          <a:xfrm>
            <a:off x="801189" y="0"/>
            <a:ext cx="1111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5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83" r="14088"/>
          <a:stretch/>
        </p:blipFill>
        <p:spPr>
          <a:xfrm>
            <a:off x="148046" y="0"/>
            <a:ext cx="1196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9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73" r="13525"/>
          <a:stretch/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82" b="3828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75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20" r="107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29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</Words>
  <Application>Microsoft Office PowerPoint</Application>
  <PresentationFormat>Widescreen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Домашнее задание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4</cp:revision>
  <dcterms:created xsi:type="dcterms:W3CDTF">2021-02-14T22:16:48Z</dcterms:created>
  <dcterms:modified xsi:type="dcterms:W3CDTF">2021-02-22T10:29:02Z</dcterms:modified>
</cp:coreProperties>
</file>